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147479787" r:id="rId2"/>
    <p:sldId id="2147479721" r:id="rId3"/>
    <p:sldId id="2147479789" r:id="rId4"/>
    <p:sldId id="2147479788" r:id="rId5"/>
    <p:sldId id="2147479791" r:id="rId6"/>
    <p:sldId id="2147479784" r:id="rId7"/>
    <p:sldId id="2147479790" r:id="rId8"/>
    <p:sldId id="2147479786" r:id="rId9"/>
    <p:sldId id="2147479795" r:id="rId10"/>
    <p:sldId id="2147479793" r:id="rId11"/>
    <p:sldId id="2147479794" r:id="rId12"/>
    <p:sldId id="214747970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rupathi Rao" initials="TR" lastIdx="9" clrIdx="0">
    <p:extLst>
      <p:ext uri="{19B8F6BF-5375-455C-9EA6-DF929625EA0E}">
        <p15:presenceInfo xmlns:p15="http://schemas.microsoft.com/office/powerpoint/2012/main" userId="Thirupathi R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D3D3D3"/>
    <a:srgbClr val="FFFFE0"/>
    <a:srgbClr val="E0FFFF"/>
    <a:srgbClr val="ADD8E6"/>
    <a:srgbClr val="808080"/>
    <a:srgbClr val="FFFFCC"/>
    <a:srgbClr val="90EE90"/>
    <a:srgbClr val="9ACD32"/>
    <a:srgbClr val="00CE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0698" autoAdjust="0"/>
  </p:normalViewPr>
  <p:slideViewPr>
    <p:cSldViewPr>
      <p:cViewPr varScale="1">
        <p:scale>
          <a:sx n="76" d="100"/>
          <a:sy n="76" d="100"/>
        </p:scale>
        <p:origin x="1776" y="89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4-11T14:14:15.533" idx="6">
    <p:pos x="7233" y="820"/>
    <p:text>Incident Manager –Coordinates between event detection, trimming, and upload.</p:text>
    <p:extLst>
      <p:ext uri="{C676402C-5697-4E1C-873F-D02D1690AC5C}">
        <p15:threadingInfo xmlns:p15="http://schemas.microsoft.com/office/powerpoint/2012/main" timeZoneBias="-330"/>
      </p:ext>
    </p:extLst>
  </p:cm>
  <p:cm authorId="1" dt="2025-04-11T14:21:08.963" idx="8">
    <p:pos x="7246" y="832"/>
    <p:text>V4L2 (Video4Linux2) – Interfaces with the camera to stream and record video.</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4-11T17:45:38.051" idx="9">
    <p:pos x="10" y="10"/>
    <p:text>The hardware components feed data into the Raspberry Pi, which processes it through the software modules.</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CCD60-56EE-4340-9AB1-A708926F281A}" type="datetimeFigureOut">
              <a:rPr lang="en-US" smtClean="0"/>
              <a:t>4/11/2025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27846-D6DB-427C-A812-4D114FDAF930}" type="slidenum">
              <a:rPr lang="en-US" smtClean="0"/>
              <a:t>‹#›</a:t>
            </a:fld>
            <a:endParaRPr lang="en-US" dirty="0"/>
          </a:p>
        </p:txBody>
      </p:sp>
    </p:spTree>
    <p:extLst>
      <p:ext uri="{BB962C8B-B14F-4D97-AF65-F5344CB8AC3E}">
        <p14:creationId xmlns:p14="http://schemas.microsoft.com/office/powerpoint/2010/main" val="116585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jpg"/><Relationship Id="rId9"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3.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24.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4BCF4D-0F2B-4083-8D8A-656B3292468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438525"/>
            <a:ext cx="12192000" cy="3419475"/>
          </a:xfrm>
          <a:prstGeom prst="rect">
            <a:avLst/>
          </a:prstGeom>
        </p:spPr>
      </p:pic>
      <p:graphicFrame>
        <p:nvGraphicFramePr>
          <p:cNvPr id="8" name="Object 7" hidden="1">
            <a:extLst>
              <a:ext uri="{FF2B5EF4-FFF2-40B4-BE49-F238E27FC236}">
                <a16:creationId xmlns:a16="http://schemas.microsoft.com/office/drawing/2014/main" id="{DD5CB1DE-7CF8-4052-B7AF-44E01C1577E3}"/>
              </a:ext>
            </a:extLst>
          </p:cNvPr>
          <p:cNvGraphicFramePr>
            <a:graphicFrameLocks noChangeAspect="1"/>
          </p:cNvGraphicFramePr>
          <p:nvPr userDrawn="1">
            <p:custDataLst>
              <p:tags r:id="rId2"/>
            </p:custDataLst>
            <p:extLst>
              <p:ext uri="{D42A27DB-BD31-4B8C-83A1-F6EECF244321}">
                <p14:modId xmlns:p14="http://schemas.microsoft.com/office/powerpoint/2010/main" val="1127398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92" name="think-cell Slide" r:id="rId5" imgW="347" imgH="348" progId="TCLayout.ActiveDocument.1">
                  <p:embed/>
                </p:oleObj>
              </mc:Choice>
              <mc:Fallback>
                <p:oleObj name="think-cell Slide" r:id="rId5" imgW="347" imgH="348" progId="TCLayout.ActiveDocument.1">
                  <p:embed/>
                  <p:pic>
                    <p:nvPicPr>
                      <p:cNvPr id="8" name="Object 7" hidden="1">
                        <a:extLst>
                          <a:ext uri="{FF2B5EF4-FFF2-40B4-BE49-F238E27FC236}">
                            <a16:creationId xmlns:a16="http://schemas.microsoft.com/office/drawing/2014/main" id="{DD5CB1DE-7CF8-4052-B7AF-44E01C1577E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7D7AB13E-97C2-43DC-8DD4-4C234E0C8DD1}"/>
              </a:ext>
            </a:extLst>
          </p:cNvPr>
          <p:cNvSpPr>
            <a:spLocks noGrp="1"/>
          </p:cNvSpPr>
          <p:nvPr>
            <p:ph type="subTitle" idx="1"/>
          </p:nvPr>
        </p:nvSpPr>
        <p:spPr>
          <a:xfrm>
            <a:off x="453790" y="2637775"/>
            <a:ext cx="5261823" cy="332399"/>
          </a:xfrm>
        </p:spPr>
        <p:txBody>
          <a:bodyPr wrap="square" lIns="0" tIns="0" rIns="0" bIns="0">
            <a:spAutoFit/>
          </a:bodyPr>
          <a:lstStyle>
            <a:lvl1pPr marL="0" indent="0" algn="l">
              <a:lnSpc>
                <a:spcPct val="90000"/>
              </a:lnSpc>
              <a:spcBef>
                <a:spcPts val="0"/>
              </a:spcBef>
              <a:buNone/>
              <a:defRPr sz="2400" b="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pic>
        <p:nvPicPr>
          <p:cNvPr id="10" name="Graphic 51">
            <a:extLst>
              <a:ext uri="{FF2B5EF4-FFF2-40B4-BE49-F238E27FC236}">
                <a16:creationId xmlns:a16="http://schemas.microsoft.com/office/drawing/2014/main" id="{E7A56EC6-3781-4ADD-B7BB-67AA839DB5D3}"/>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65706"/>
          <a:stretch>
            <a:fillRect/>
          </a:stretch>
        </p:blipFill>
        <p:spPr>
          <a:xfrm flipH="1">
            <a:off x="6096000" y="218309"/>
            <a:ext cx="6196558" cy="2419466"/>
          </a:xfrm>
          <a:custGeom>
            <a:avLst/>
            <a:gdLst>
              <a:gd name="connsiteX0" fmla="*/ 0 w 5865982"/>
              <a:gd name="connsiteY0" fmla="*/ 0 h 2290390"/>
              <a:gd name="connsiteX1" fmla="*/ 5865982 w 5865982"/>
              <a:gd name="connsiteY1" fmla="*/ 0 h 2290390"/>
              <a:gd name="connsiteX2" fmla="*/ 5865982 w 5865982"/>
              <a:gd name="connsiteY2" fmla="*/ 2290390 h 2290390"/>
              <a:gd name="connsiteX3" fmla="*/ 0 w 5865982"/>
              <a:gd name="connsiteY3" fmla="*/ 2290390 h 2290390"/>
            </a:gdLst>
            <a:ahLst/>
            <a:cxnLst>
              <a:cxn ang="0">
                <a:pos x="connsiteX0" y="connsiteY0"/>
              </a:cxn>
              <a:cxn ang="0">
                <a:pos x="connsiteX1" y="connsiteY1"/>
              </a:cxn>
              <a:cxn ang="0">
                <a:pos x="connsiteX2" y="connsiteY2"/>
              </a:cxn>
              <a:cxn ang="0">
                <a:pos x="connsiteX3" y="connsiteY3"/>
              </a:cxn>
            </a:cxnLst>
            <a:rect l="l" t="t" r="r" b="b"/>
            <a:pathLst>
              <a:path w="5865982" h="2290390">
                <a:moveTo>
                  <a:pt x="0" y="0"/>
                </a:moveTo>
                <a:lnTo>
                  <a:pt x="5865982" y="0"/>
                </a:lnTo>
                <a:lnTo>
                  <a:pt x="5865982" y="2290390"/>
                </a:lnTo>
                <a:lnTo>
                  <a:pt x="0" y="2290390"/>
                </a:lnTo>
                <a:close/>
              </a:path>
            </a:pathLst>
          </a:custGeom>
        </p:spPr>
      </p:pic>
      <p:grpSp>
        <p:nvGrpSpPr>
          <p:cNvPr id="12" name="Group 11">
            <a:extLst>
              <a:ext uri="{FF2B5EF4-FFF2-40B4-BE49-F238E27FC236}">
                <a16:creationId xmlns:a16="http://schemas.microsoft.com/office/drawing/2014/main" id="{156A099C-7EAE-496C-89E2-05E69AD3A359}"/>
              </a:ext>
            </a:extLst>
          </p:cNvPr>
          <p:cNvGrpSpPr/>
          <p:nvPr userDrawn="1"/>
        </p:nvGrpSpPr>
        <p:grpSpPr>
          <a:xfrm>
            <a:off x="453790" y="2377418"/>
            <a:ext cx="1496453" cy="85725"/>
            <a:chOff x="1019175" y="3452812"/>
            <a:chExt cx="1085852" cy="85725"/>
          </a:xfrm>
        </p:grpSpPr>
        <p:sp>
          <p:nvSpPr>
            <p:cNvPr id="16" name="Rectangle 15">
              <a:extLst>
                <a:ext uri="{FF2B5EF4-FFF2-40B4-BE49-F238E27FC236}">
                  <a16:creationId xmlns:a16="http://schemas.microsoft.com/office/drawing/2014/main" id="{725C1F2C-2B19-4FD9-AFD4-D9E4E538C120}"/>
                </a:ext>
              </a:extLst>
            </p:cNvPr>
            <p:cNvSpPr/>
            <p:nvPr/>
          </p:nvSpPr>
          <p:spPr>
            <a:xfrm>
              <a:off x="1019175" y="3452812"/>
              <a:ext cx="542926" cy="85725"/>
            </a:xfrm>
            <a:prstGeom prst="rect">
              <a:avLst/>
            </a:prstGeom>
            <a:solidFill>
              <a:srgbClr val="116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a:p>
          </p:txBody>
        </p:sp>
        <p:sp>
          <p:nvSpPr>
            <p:cNvPr id="17" name="Rectangle 16">
              <a:extLst>
                <a:ext uri="{FF2B5EF4-FFF2-40B4-BE49-F238E27FC236}">
                  <a16:creationId xmlns:a16="http://schemas.microsoft.com/office/drawing/2014/main" id="{114426EE-39DC-4683-A9C7-3A5AC46B2255}"/>
                </a:ext>
              </a:extLst>
            </p:cNvPr>
            <p:cNvSpPr/>
            <p:nvPr/>
          </p:nvSpPr>
          <p:spPr>
            <a:xfrm>
              <a:off x="1562101" y="3452812"/>
              <a:ext cx="542926" cy="85725"/>
            </a:xfrm>
            <a:prstGeom prst="rect">
              <a:avLst/>
            </a:prstGeom>
            <a:solidFill>
              <a:srgbClr val="0C9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a:p>
          </p:txBody>
        </p:sp>
      </p:grpSp>
      <p:sp>
        <p:nvSpPr>
          <p:cNvPr id="2" name="Title 1">
            <a:extLst>
              <a:ext uri="{FF2B5EF4-FFF2-40B4-BE49-F238E27FC236}">
                <a16:creationId xmlns:a16="http://schemas.microsoft.com/office/drawing/2014/main" id="{5FEE65C0-733A-4DCB-8728-C45FF798F731}"/>
              </a:ext>
            </a:extLst>
          </p:cNvPr>
          <p:cNvSpPr>
            <a:spLocks noGrp="1"/>
          </p:cNvSpPr>
          <p:nvPr userDrawn="1">
            <p:ph type="ctrTitle" hasCustomPrompt="1"/>
          </p:nvPr>
        </p:nvSpPr>
        <p:spPr>
          <a:xfrm>
            <a:off x="453790" y="1803672"/>
            <a:ext cx="5261823" cy="455509"/>
          </a:xfrm>
        </p:spPr>
        <p:txBody>
          <a:bodyPr vert="horz" wrap="square" lIns="0" tIns="0" rIns="0" bIns="0" anchor="b">
            <a:spAutoFit/>
          </a:bodyPr>
          <a:lstStyle>
            <a:lvl1pPr algn="l">
              <a:lnSpc>
                <a:spcPct val="90000"/>
              </a:lnSpc>
              <a:defRPr sz="3200" b="0">
                <a:solidFill>
                  <a:schemeClr val="tx1"/>
                </a:solidFill>
                <a:latin typeface="+mj-lt"/>
              </a:defRPr>
            </a:lvl1pPr>
          </a:lstStyle>
          <a:p>
            <a:r>
              <a:rPr lang="en-US" dirty="0"/>
              <a:t>Corporate Presentation</a:t>
            </a:r>
            <a:endParaRPr lang="en-IN" dirty="0"/>
          </a:p>
        </p:txBody>
      </p:sp>
      <p:pic>
        <p:nvPicPr>
          <p:cNvPr id="14" name="Picture 2" descr="E:\Work\2021\July\27\Shrini\CSG LOGO_Final.jpg">
            <a:extLst>
              <a:ext uri="{FF2B5EF4-FFF2-40B4-BE49-F238E27FC236}">
                <a16:creationId xmlns:a16="http://schemas.microsoft.com/office/drawing/2014/main" id="{343EC9DA-68CF-48A9-A49B-7A7BAD233A87}"/>
              </a:ext>
            </a:extLst>
          </p:cNvPr>
          <p:cNvPicPr>
            <a:picLocks noChangeAspect="1" noChangeArrowheads="1"/>
          </p:cNvPicPr>
          <p:nvPr userDrawn="1"/>
        </p:nvPicPr>
        <p:blipFill>
          <a:blip r:embed="rId9" cstate="print"/>
          <a:srcRect/>
          <a:stretch>
            <a:fillRect/>
          </a:stretch>
        </p:blipFill>
        <p:spPr bwMode="auto">
          <a:xfrm>
            <a:off x="7696556" y="492198"/>
            <a:ext cx="4197096" cy="935216"/>
          </a:xfrm>
          <a:prstGeom prst="rect">
            <a:avLst/>
          </a:prstGeom>
          <a:noFill/>
        </p:spPr>
      </p:pic>
    </p:spTree>
    <p:extLst>
      <p:ext uri="{BB962C8B-B14F-4D97-AF65-F5344CB8AC3E}">
        <p14:creationId xmlns:p14="http://schemas.microsoft.com/office/powerpoint/2010/main" val="219966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5_Cover Pag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2DFAC6-6B23-4A9E-92B8-B62BA38F34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p:blipFill>
        <p:spPr>
          <a:xfrm>
            <a:off x="0" y="0"/>
            <a:ext cx="12186050" cy="6858000"/>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latin typeface="Work Sans" pitchFamily="2" charset="0"/>
              </a:defRPr>
            </a:lvl1pPr>
          </a:lstStyle>
          <a:p>
            <a:fld id="{C6854332-9C3A-49DA-AF4D-4B02EE08BC19}" type="slidenum">
              <a:rPr lang="en-US" smtClean="0"/>
              <a:pPr/>
              <a:t>‹#›</a:t>
            </a:fld>
            <a:endParaRPr lang="en-US" dirty="0"/>
          </a:p>
        </p:txBody>
      </p:sp>
      <p:pic>
        <p:nvPicPr>
          <p:cNvPr id="4" name="Graphic 3">
            <a:extLst>
              <a:ext uri="{FF2B5EF4-FFF2-40B4-BE49-F238E27FC236}">
                <a16:creationId xmlns:a16="http://schemas.microsoft.com/office/drawing/2014/main" id="{037398D0-6169-4F10-BDAA-258D0C3FE6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155477800"/>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0_Cover Pag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2DFAC6-6B23-4A9E-92B8-B62BA38F34C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123" r="123"/>
          <a:stretch/>
        </p:blipFill>
        <p:spPr>
          <a:xfrm>
            <a:off x="0" y="0"/>
            <a:ext cx="12186050" cy="6858000"/>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latin typeface="Work Sans" pitchFamily="2" charset="0"/>
              </a:defRPr>
            </a:lvl1pPr>
          </a:lstStyle>
          <a:p>
            <a:fld id="{C6854332-9C3A-49DA-AF4D-4B02EE08BC19}" type="slidenum">
              <a:rPr lang="en-US" smtClean="0"/>
              <a:pPr/>
              <a:t>‹#›</a:t>
            </a:fld>
            <a:endParaRPr lang="en-US" dirty="0"/>
          </a:p>
        </p:txBody>
      </p:sp>
      <p:pic>
        <p:nvPicPr>
          <p:cNvPr id="4" name="Graphic 3">
            <a:extLst>
              <a:ext uri="{FF2B5EF4-FFF2-40B4-BE49-F238E27FC236}">
                <a16:creationId xmlns:a16="http://schemas.microsoft.com/office/drawing/2014/main" id="{037398D0-6169-4F10-BDAA-258D0C3FE6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2646499203"/>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9_Cover Pag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2DFAC6-6B23-4A9E-92B8-B62BA38F34C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7911" r="7911"/>
          <a:stretch/>
        </p:blipFill>
        <p:spPr>
          <a:xfrm>
            <a:off x="0" y="0"/>
            <a:ext cx="12186050" cy="6858000"/>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latin typeface="Work Sans" pitchFamily="2" charset="0"/>
              </a:defRPr>
            </a:lvl1pPr>
          </a:lstStyle>
          <a:p>
            <a:fld id="{C6854332-9C3A-49DA-AF4D-4B02EE08BC19}" type="slidenum">
              <a:rPr lang="en-US" smtClean="0"/>
              <a:pPr/>
              <a:t>‹#›</a:t>
            </a:fld>
            <a:endParaRPr lang="en-US" dirty="0"/>
          </a:p>
        </p:txBody>
      </p:sp>
      <p:pic>
        <p:nvPicPr>
          <p:cNvPr id="4" name="Graphic 3">
            <a:extLst>
              <a:ext uri="{FF2B5EF4-FFF2-40B4-BE49-F238E27FC236}">
                <a16:creationId xmlns:a16="http://schemas.microsoft.com/office/drawing/2014/main" id="{037398D0-6169-4F10-BDAA-258D0C3FE6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1226354267"/>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Cover Pag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FA985A-EDAA-46EB-8A24-92D68934439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854" b="3771"/>
          <a:stretch/>
        </p:blipFill>
        <p:spPr>
          <a:xfrm>
            <a:off x="0" y="0"/>
            <a:ext cx="12192000" cy="6858000"/>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latin typeface="Work Sans" pitchFamily="2" charset="0"/>
              </a:defRPr>
            </a:lvl1pPr>
          </a:lstStyle>
          <a:p>
            <a:fld id="{C6854332-9C3A-49DA-AF4D-4B02EE08BC19}" type="slidenum">
              <a:rPr lang="en-US" smtClean="0"/>
              <a:pPr/>
              <a:t>‹#›</a:t>
            </a:fld>
            <a:endParaRPr lang="en-US" dirty="0"/>
          </a:p>
        </p:txBody>
      </p:sp>
      <p:pic>
        <p:nvPicPr>
          <p:cNvPr id="4" name="Graphic 3">
            <a:extLst>
              <a:ext uri="{FF2B5EF4-FFF2-40B4-BE49-F238E27FC236}">
                <a16:creationId xmlns:a16="http://schemas.microsoft.com/office/drawing/2014/main" id="{037398D0-6169-4F10-BDAA-258D0C3FE6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2072941615"/>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Cover Pag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2288FA-AAC0-4476-8974-6BD13A20FF2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507" b="141"/>
          <a:stretch/>
        </p:blipFill>
        <p:spPr>
          <a:xfrm>
            <a:off x="0" y="0"/>
            <a:ext cx="12192000" cy="6858000"/>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latin typeface="Work Sans" pitchFamily="2" charset="0"/>
              </a:defRPr>
            </a:lvl1pPr>
          </a:lstStyle>
          <a:p>
            <a:fld id="{C6854332-9C3A-49DA-AF4D-4B02EE08BC19}" type="slidenum">
              <a:rPr lang="en-US" smtClean="0"/>
              <a:pPr/>
              <a:t>‹#›</a:t>
            </a:fld>
            <a:endParaRPr lang="en-US" dirty="0"/>
          </a:p>
        </p:txBody>
      </p:sp>
      <p:pic>
        <p:nvPicPr>
          <p:cNvPr id="4" name="Graphic 3">
            <a:extLst>
              <a:ext uri="{FF2B5EF4-FFF2-40B4-BE49-F238E27FC236}">
                <a16:creationId xmlns:a16="http://schemas.microsoft.com/office/drawing/2014/main" id="{037398D0-6169-4F10-BDAA-258D0C3FE6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953394026"/>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DFEE60-C064-46DD-8BBA-12990B9ADF0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575" t="-1" r="5575" b="665"/>
          <a:stretch/>
        </p:blipFill>
        <p:spPr>
          <a:xfrm flipH="1">
            <a:off x="0" y="0"/>
            <a:ext cx="12192000" cy="6858000"/>
          </a:xfrm>
          <a:prstGeom prst="rect">
            <a:avLst/>
          </a:prstGeom>
        </p:spPr>
      </p:pic>
      <p:graphicFrame>
        <p:nvGraphicFramePr>
          <p:cNvPr id="5" name="Object 4" hidden="1">
            <a:extLst>
              <a:ext uri="{FF2B5EF4-FFF2-40B4-BE49-F238E27FC236}">
                <a16:creationId xmlns:a16="http://schemas.microsoft.com/office/drawing/2014/main" id="{ED608525-4640-42E9-9E8D-536EEB19EAD9}"/>
              </a:ext>
            </a:extLst>
          </p:cNvPr>
          <p:cNvGraphicFramePr>
            <a:graphicFrameLocks noChangeAspect="1"/>
          </p:cNvGraphicFramePr>
          <p:nvPr userDrawn="1">
            <p:custDataLst>
              <p:tags r:id="rId2"/>
            </p:custDataLst>
            <p:extLst>
              <p:ext uri="{D42A27DB-BD31-4B8C-83A1-F6EECF244321}">
                <p14:modId xmlns:p14="http://schemas.microsoft.com/office/powerpoint/2010/main" val="3240268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6" name="think-cell Slide" r:id="rId5" imgW="347" imgH="348" progId="TCLayout.ActiveDocument.1">
                  <p:embed/>
                </p:oleObj>
              </mc:Choice>
              <mc:Fallback>
                <p:oleObj name="think-cell Slide" r:id="rId5" imgW="347" imgH="348" progId="TCLayout.ActiveDocument.1">
                  <p:embed/>
                  <p:pic>
                    <p:nvPicPr>
                      <p:cNvPr id="5" name="Object 4" hidden="1">
                        <a:extLst>
                          <a:ext uri="{FF2B5EF4-FFF2-40B4-BE49-F238E27FC236}">
                            <a16:creationId xmlns:a16="http://schemas.microsoft.com/office/drawing/2014/main" id="{ED608525-4640-42E9-9E8D-536EEB19EAD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Title 1">
            <a:extLst>
              <a:ext uri="{FF2B5EF4-FFF2-40B4-BE49-F238E27FC236}">
                <a16:creationId xmlns:a16="http://schemas.microsoft.com/office/drawing/2014/main" id="{00924A14-C1F4-42FE-9DCD-D52E955A545C}"/>
              </a:ext>
            </a:extLst>
          </p:cNvPr>
          <p:cNvSpPr>
            <a:spLocks noGrp="1"/>
          </p:cNvSpPr>
          <p:nvPr>
            <p:ph type="ctrTitle" hasCustomPrompt="1"/>
          </p:nvPr>
        </p:nvSpPr>
        <p:spPr>
          <a:xfrm>
            <a:off x="4424709" y="3179700"/>
            <a:ext cx="3342582" cy="498598"/>
          </a:xfrm>
        </p:spPr>
        <p:txBody>
          <a:bodyPr vert="horz" wrap="none" lIns="0" tIns="0" rIns="0" bIns="0" anchor="ctr">
            <a:spAutoFit/>
          </a:bodyPr>
          <a:lstStyle>
            <a:lvl1pPr algn="ctr">
              <a:defRPr sz="3600" b="0">
                <a:solidFill>
                  <a:schemeClr val="bg1"/>
                </a:solidFill>
                <a:latin typeface="+mj-lt"/>
              </a:defRPr>
            </a:lvl1pPr>
          </a:lstStyle>
          <a:p>
            <a:r>
              <a:rPr lang="en-US" dirty="0"/>
              <a:t>SECTION DIVIDER</a:t>
            </a:r>
            <a:endParaRPr lang="en-IN" dirty="0"/>
          </a:p>
        </p:txBody>
      </p:sp>
      <p:sp>
        <p:nvSpPr>
          <p:cNvPr id="8" name="Subtitle 2">
            <a:extLst>
              <a:ext uri="{FF2B5EF4-FFF2-40B4-BE49-F238E27FC236}">
                <a16:creationId xmlns:a16="http://schemas.microsoft.com/office/drawing/2014/main" id="{9BE67FD3-A1F6-40E2-85EC-F07F66821698}"/>
              </a:ext>
            </a:extLst>
          </p:cNvPr>
          <p:cNvSpPr txBox="1">
            <a:spLocks/>
          </p:cNvSpPr>
          <p:nvPr userDrawn="1"/>
        </p:nvSpPr>
        <p:spPr>
          <a:xfrm>
            <a:off x="5655174" y="6580893"/>
            <a:ext cx="881652" cy="128112"/>
          </a:xfrm>
          <a:prstGeom prst="rect">
            <a:avLst/>
          </a:prstGeom>
        </p:spPr>
        <p:txBody>
          <a:bodyPr vert="horz" wrap="non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Nunito Sans" panose="00000500000000000000" pitchFamily="2" charset="0"/>
                <a:ea typeface="+mn-ea"/>
                <a:cs typeface="+mn-cs"/>
              </a:defRPr>
            </a:lvl1pPr>
            <a:lvl2pPr marL="457200" indent="0" algn="ctr" defTabSz="914400" rtl="0" eaLnBrk="1" latinLnBrk="0" hangingPunct="1">
              <a:lnSpc>
                <a:spcPct val="90000"/>
              </a:lnSpc>
              <a:spcBef>
                <a:spcPts val="500"/>
              </a:spcBef>
              <a:buFont typeface="Work Sans" panose="00000500000000000000" pitchFamily="50"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Courier New" panose="02070309020205020404" pitchFamily="49"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b="1" dirty="0">
                <a:solidFill>
                  <a:schemeClr val="bg1"/>
                </a:solidFill>
              </a:rPr>
              <a:t>CONFIDENTIAL </a:t>
            </a:r>
          </a:p>
        </p:txBody>
      </p:sp>
      <p:sp>
        <p:nvSpPr>
          <p:cNvPr id="9" name="Slide Number Placeholder 5">
            <a:extLst>
              <a:ext uri="{FF2B5EF4-FFF2-40B4-BE49-F238E27FC236}">
                <a16:creationId xmlns:a16="http://schemas.microsoft.com/office/drawing/2014/main" id="{9292718A-2E83-4DAD-BF4A-F638E58612DB}"/>
              </a:ext>
            </a:extLst>
          </p:cNvPr>
          <p:cNvSpPr>
            <a:spLocks noGrp="1"/>
          </p:cNvSpPr>
          <p:nvPr>
            <p:ph type="sldNum" sz="quarter" idx="12"/>
          </p:nvPr>
        </p:nvSpPr>
        <p:spPr>
          <a:xfrm>
            <a:off x="11622218" y="6380492"/>
            <a:ext cx="150682" cy="153888"/>
          </a:xfrm>
        </p:spPr>
        <p:txBody>
          <a:bodyPr wrap="none" lIns="0" tIns="0" rIns="0" bIns="0">
            <a:spAutoFit/>
          </a:bodyPr>
          <a:lstStyle>
            <a:lvl1pPr>
              <a:defRPr sz="1000">
                <a:solidFill>
                  <a:schemeClr val="bg1"/>
                </a:solidFill>
              </a:defRPr>
            </a:lvl1pPr>
          </a:lstStyle>
          <a:p>
            <a:fld id="{B15AF021-D0DC-4340-B0A2-B810DF56BD57}" type="slidenum">
              <a:rPr lang="en-IN" smtClean="0"/>
              <a:pPr/>
              <a:t>‹#›</a:t>
            </a:fld>
            <a:endParaRPr lang="en-IN" dirty="0"/>
          </a:p>
        </p:txBody>
      </p:sp>
      <p:pic>
        <p:nvPicPr>
          <p:cNvPr id="13" name="Picture 12">
            <a:extLst>
              <a:ext uri="{FF2B5EF4-FFF2-40B4-BE49-F238E27FC236}">
                <a16:creationId xmlns:a16="http://schemas.microsoft.com/office/drawing/2014/main" id="{53B47222-0B06-4673-8BAF-159C38F9B21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28859" y="212800"/>
            <a:ext cx="1764792" cy="488895"/>
          </a:xfrm>
          <a:prstGeom prst="rect">
            <a:avLst/>
          </a:prstGeom>
        </p:spPr>
      </p:pic>
    </p:spTree>
    <p:extLst>
      <p:ext uri="{BB962C8B-B14F-4D97-AF65-F5344CB8AC3E}">
        <p14:creationId xmlns:p14="http://schemas.microsoft.com/office/powerpoint/2010/main" val="29396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with content slide">
    <p:spTree>
      <p:nvGrpSpPr>
        <p:cNvPr id="1" name=""/>
        <p:cNvGrpSpPr/>
        <p:nvPr/>
      </p:nvGrpSpPr>
      <p:grpSpPr>
        <a:xfrm>
          <a:off x="0" y="0"/>
          <a:ext cx="0" cy="0"/>
          <a:chOff x="0" y="0"/>
          <a:chExt cx="0" cy="0"/>
        </a:xfrm>
      </p:grpSpPr>
      <p:pic>
        <p:nvPicPr>
          <p:cNvPr id="414" name="Picture 2" descr="E:\Work\2021\July\27\Shrini\CSG LOGO_Final.jpg">
            <a:extLst>
              <a:ext uri="{FF2B5EF4-FFF2-40B4-BE49-F238E27FC236}">
                <a16:creationId xmlns:a16="http://schemas.microsoft.com/office/drawing/2014/main" id="{DA7FB902-3179-4216-B60B-65E04E69E948}"/>
              </a:ext>
            </a:extLst>
          </p:cNvPr>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10125068" y="212800"/>
            <a:ext cx="1768583" cy="394084"/>
          </a:xfrm>
          <a:prstGeom prst="rect">
            <a:avLst/>
          </a:prstGeom>
          <a:noFill/>
        </p:spPr>
      </p:pic>
      <p:sp>
        <p:nvSpPr>
          <p:cNvPr id="673" name="Slide Number Placeholder 5">
            <a:extLst>
              <a:ext uri="{FF2B5EF4-FFF2-40B4-BE49-F238E27FC236}">
                <a16:creationId xmlns:a16="http://schemas.microsoft.com/office/drawing/2014/main" id="{148C9C44-8583-415A-BEC1-6D9820243470}"/>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tx1"/>
                </a:solidFill>
                <a:latin typeface="+mn-lt"/>
              </a:defRPr>
            </a:lvl1pPr>
          </a:lstStyle>
          <a:p>
            <a:fld id="{C6854332-9C3A-49DA-AF4D-4B02EE08BC19}" type="slidenum">
              <a:rPr lang="en-US" smtClean="0"/>
              <a:pPr/>
              <a:t>‹#›</a:t>
            </a:fld>
            <a:endParaRPr lang="en-US" dirty="0"/>
          </a:p>
        </p:txBody>
      </p:sp>
      <p:sp>
        <p:nvSpPr>
          <p:cNvPr id="301" name="Rectangle 300">
            <a:extLst>
              <a:ext uri="{FF2B5EF4-FFF2-40B4-BE49-F238E27FC236}">
                <a16:creationId xmlns:a16="http://schemas.microsoft.com/office/drawing/2014/main" id="{7E924951-45D5-4C27-A7BB-AE4AD78664FF}"/>
              </a:ext>
            </a:extLst>
          </p:cNvPr>
          <p:cNvSpPr/>
          <p:nvPr userDrawn="1"/>
        </p:nvSpPr>
        <p:spPr>
          <a:xfrm>
            <a:off x="322616" y="2996952"/>
            <a:ext cx="1192827" cy="85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Freeform: Shape 301">
            <a:extLst>
              <a:ext uri="{FF2B5EF4-FFF2-40B4-BE49-F238E27FC236}">
                <a16:creationId xmlns:a16="http://schemas.microsoft.com/office/drawing/2014/main" id="{DA5991FD-F772-4BF0-9155-482219D9A33C}"/>
              </a:ext>
            </a:extLst>
          </p:cNvPr>
          <p:cNvSpPr/>
          <p:nvPr userDrawn="1"/>
        </p:nvSpPr>
        <p:spPr>
          <a:xfrm>
            <a:off x="9262776" y="6222250"/>
            <a:ext cx="2929224" cy="85209"/>
          </a:xfrm>
          <a:custGeom>
            <a:avLst/>
            <a:gdLst>
              <a:gd name="connsiteX0" fmla="*/ 741732 w 2929224"/>
              <a:gd name="connsiteY0" fmla="*/ 0 h 85209"/>
              <a:gd name="connsiteX1" fmla="*/ 2929224 w 2929224"/>
              <a:gd name="connsiteY1" fmla="*/ 0 h 85209"/>
              <a:gd name="connsiteX2" fmla="*/ 2929224 w 2929224"/>
              <a:gd name="connsiteY2" fmla="*/ 85209 h 85209"/>
              <a:gd name="connsiteX3" fmla="*/ 741732 w 2929224"/>
              <a:gd name="connsiteY3" fmla="*/ 85209 h 85209"/>
              <a:gd name="connsiteX4" fmla="*/ 413166 w 2929224"/>
              <a:gd name="connsiteY4" fmla="*/ 0 h 85209"/>
              <a:gd name="connsiteX5" fmla="*/ 681891 w 2929224"/>
              <a:gd name="connsiteY5" fmla="*/ 0 h 85209"/>
              <a:gd name="connsiteX6" fmla="*/ 681891 w 2929224"/>
              <a:gd name="connsiteY6" fmla="*/ 85209 h 85209"/>
              <a:gd name="connsiteX7" fmla="*/ 413166 w 2929224"/>
              <a:gd name="connsiteY7" fmla="*/ 85209 h 85209"/>
              <a:gd name="connsiteX8" fmla="*/ 160394 w 2929224"/>
              <a:gd name="connsiteY8" fmla="*/ 0 h 85209"/>
              <a:gd name="connsiteX9" fmla="*/ 353326 w 2929224"/>
              <a:gd name="connsiteY9" fmla="*/ 0 h 85209"/>
              <a:gd name="connsiteX10" fmla="*/ 353326 w 2929224"/>
              <a:gd name="connsiteY10" fmla="*/ 85209 h 85209"/>
              <a:gd name="connsiteX11" fmla="*/ 160394 w 2929224"/>
              <a:gd name="connsiteY11" fmla="*/ 85209 h 85209"/>
              <a:gd name="connsiteX12" fmla="*/ 0 w 2929224"/>
              <a:gd name="connsiteY12" fmla="*/ 0 h 85209"/>
              <a:gd name="connsiteX13" fmla="*/ 100554 w 2929224"/>
              <a:gd name="connsiteY13" fmla="*/ 0 h 85209"/>
              <a:gd name="connsiteX14" fmla="*/ 100554 w 2929224"/>
              <a:gd name="connsiteY14" fmla="*/ 85209 h 85209"/>
              <a:gd name="connsiteX15" fmla="*/ 0 w 2929224"/>
              <a:gd name="connsiteY15" fmla="*/ 85209 h 8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9224" h="85209">
                <a:moveTo>
                  <a:pt x="741732" y="0"/>
                </a:moveTo>
                <a:lnTo>
                  <a:pt x="2929224" y="0"/>
                </a:lnTo>
                <a:lnTo>
                  <a:pt x="2929224" y="85209"/>
                </a:lnTo>
                <a:lnTo>
                  <a:pt x="741732" y="85209"/>
                </a:lnTo>
                <a:close/>
                <a:moveTo>
                  <a:pt x="413166" y="0"/>
                </a:moveTo>
                <a:lnTo>
                  <a:pt x="681891" y="0"/>
                </a:lnTo>
                <a:lnTo>
                  <a:pt x="681891" y="85209"/>
                </a:lnTo>
                <a:lnTo>
                  <a:pt x="413166" y="85209"/>
                </a:lnTo>
                <a:close/>
                <a:moveTo>
                  <a:pt x="160394" y="0"/>
                </a:moveTo>
                <a:lnTo>
                  <a:pt x="353326" y="0"/>
                </a:lnTo>
                <a:lnTo>
                  <a:pt x="353326" y="85209"/>
                </a:lnTo>
                <a:lnTo>
                  <a:pt x="160394" y="85209"/>
                </a:lnTo>
                <a:close/>
                <a:moveTo>
                  <a:pt x="0" y="0"/>
                </a:moveTo>
                <a:lnTo>
                  <a:pt x="100554" y="0"/>
                </a:lnTo>
                <a:lnTo>
                  <a:pt x="100554" y="85209"/>
                </a:lnTo>
                <a:lnTo>
                  <a:pt x="0" y="85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2">
            <a:extLst>
              <a:ext uri="{FF2B5EF4-FFF2-40B4-BE49-F238E27FC236}">
                <a16:creationId xmlns:a16="http://schemas.microsoft.com/office/drawing/2014/main" id="{F6AB5542-A025-4C86-B7A0-64BD7A308FE9}"/>
              </a:ext>
            </a:extLst>
          </p:cNvPr>
          <p:cNvSpPr>
            <a:spLocks noGrp="1"/>
          </p:cNvSpPr>
          <p:nvPr>
            <p:ph type="title"/>
          </p:nvPr>
        </p:nvSpPr>
        <p:spPr>
          <a:xfrm>
            <a:off x="309071" y="3293643"/>
            <a:ext cx="11584579" cy="332399"/>
          </a:xfrm>
        </p:spPr>
        <p:txBody>
          <a:bodyPr wrap="square" lIns="0" tIns="0" rIns="0" bIns="0">
            <a:spAutoFit/>
          </a:bodyPr>
          <a:lstStyle>
            <a:lvl1pPr>
              <a:defRPr sz="2400">
                <a:latin typeface="+mj-lt"/>
              </a:defRPr>
            </a:lvl1pPr>
          </a:lstStyle>
          <a:p>
            <a:r>
              <a:rPr lang="en-US" dirty="0"/>
              <a:t>Click to edit Master title style</a:t>
            </a:r>
            <a:endParaRPr lang="en-IN" dirty="0"/>
          </a:p>
        </p:txBody>
      </p:sp>
      <p:sp>
        <p:nvSpPr>
          <p:cNvPr id="7" name="Subtitle 2">
            <a:extLst>
              <a:ext uri="{FF2B5EF4-FFF2-40B4-BE49-F238E27FC236}">
                <a16:creationId xmlns:a16="http://schemas.microsoft.com/office/drawing/2014/main" id="{4EBA0EFB-98F7-4749-B60D-62953DADE9D4}"/>
              </a:ext>
            </a:extLst>
          </p:cNvPr>
          <p:cNvSpPr txBox="1">
            <a:spLocks/>
          </p:cNvSpPr>
          <p:nvPr userDrawn="1"/>
        </p:nvSpPr>
        <p:spPr>
          <a:xfrm>
            <a:off x="5728913" y="6580893"/>
            <a:ext cx="734175" cy="124650"/>
          </a:xfrm>
          <a:prstGeom prst="rect">
            <a:avLst/>
          </a:prstGeom>
        </p:spPr>
        <p:txBody>
          <a:bodyPr vert="horz" wrap="non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Nunito Sans" panose="00000500000000000000" pitchFamily="2" charset="0"/>
                <a:ea typeface="+mn-ea"/>
                <a:cs typeface="+mn-cs"/>
              </a:defRPr>
            </a:lvl1pPr>
            <a:lvl2pPr marL="457200" indent="0" algn="ctr" defTabSz="914400" rtl="0" eaLnBrk="1" latinLnBrk="0" hangingPunct="1">
              <a:lnSpc>
                <a:spcPct val="90000"/>
              </a:lnSpc>
              <a:spcBef>
                <a:spcPts val="500"/>
              </a:spcBef>
              <a:buFont typeface="Work Sans" panose="00000500000000000000" pitchFamily="50"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Courier New" panose="02070309020205020404" pitchFamily="49"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b="0" dirty="0">
                <a:solidFill>
                  <a:schemeClr val="tx1"/>
                </a:solidFill>
                <a:latin typeface="+mn-lt"/>
              </a:rPr>
              <a:t>CONFIDENTIAL </a:t>
            </a:r>
          </a:p>
        </p:txBody>
      </p:sp>
    </p:spTree>
    <p:extLst>
      <p:ext uri="{BB962C8B-B14F-4D97-AF65-F5344CB8AC3E}">
        <p14:creationId xmlns:p14="http://schemas.microsoft.com/office/powerpoint/2010/main" val="1283510048"/>
      </p:ext>
    </p:extLst>
  </p:cSld>
  <p:clrMapOvr>
    <a:masterClrMapping/>
  </p:clrMapOvr>
  <p:extLst>
    <p:ext uri="{DCECCB84-F9BA-43D5-87BE-67443E8EF086}">
      <p15:sldGuideLst xmlns:p15="http://schemas.microsoft.com/office/powerpoint/2012/main">
        <p15:guide id="1" orient="horz" pos="741" userDrawn="1">
          <p15:clr>
            <a:srgbClr val="FBAE40"/>
          </p15:clr>
        </p15:guide>
        <p15:guide id="2" pos="192" userDrawn="1">
          <p15:clr>
            <a:srgbClr val="FBAE40"/>
          </p15:clr>
        </p15:guide>
        <p15:guide id="3" pos="7488" userDrawn="1">
          <p15:clr>
            <a:srgbClr val="FBAE40"/>
          </p15:clr>
        </p15:guide>
        <p15:guide id="4" orient="horz" pos="3864" userDrawn="1">
          <p15:clr>
            <a:srgbClr val="FBAE40"/>
          </p15:clr>
        </p15:guide>
        <p15:guide id="5" orient="horz" pos="816" userDrawn="1">
          <p15:clr>
            <a:srgbClr val="FBAE40"/>
          </p15:clr>
        </p15:guide>
        <p15:guide id="6" orient="horz" pos="2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with content slide">
    <p:spTree>
      <p:nvGrpSpPr>
        <p:cNvPr id="1" name=""/>
        <p:cNvGrpSpPr/>
        <p:nvPr/>
      </p:nvGrpSpPr>
      <p:grpSpPr>
        <a:xfrm>
          <a:off x="0" y="0"/>
          <a:ext cx="0" cy="0"/>
          <a:chOff x="0" y="0"/>
          <a:chExt cx="0" cy="0"/>
        </a:xfrm>
      </p:grpSpPr>
      <p:pic>
        <p:nvPicPr>
          <p:cNvPr id="414" name="Picture 2" descr="E:\Work\2021\July\27\Shrini\CSG LOGO_Final.jpg">
            <a:extLst>
              <a:ext uri="{FF2B5EF4-FFF2-40B4-BE49-F238E27FC236}">
                <a16:creationId xmlns:a16="http://schemas.microsoft.com/office/drawing/2014/main" id="{DA7FB902-3179-4216-B60B-65E04E69E948}"/>
              </a:ext>
            </a:extLst>
          </p:cNvPr>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10125068" y="212800"/>
            <a:ext cx="1768583" cy="394084"/>
          </a:xfrm>
          <a:prstGeom prst="rect">
            <a:avLst/>
          </a:prstGeom>
          <a:noFill/>
        </p:spPr>
      </p:pic>
      <p:sp>
        <p:nvSpPr>
          <p:cNvPr id="673" name="Slide Number Placeholder 5">
            <a:extLst>
              <a:ext uri="{FF2B5EF4-FFF2-40B4-BE49-F238E27FC236}">
                <a16:creationId xmlns:a16="http://schemas.microsoft.com/office/drawing/2014/main" id="{148C9C44-8583-415A-BEC1-6D9820243470}"/>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tx1"/>
                </a:solidFill>
                <a:latin typeface="+mn-lt"/>
              </a:defRPr>
            </a:lvl1pPr>
          </a:lstStyle>
          <a:p>
            <a:fld id="{C6854332-9C3A-49DA-AF4D-4B02EE08BC19}" type="slidenum">
              <a:rPr lang="en-US" smtClean="0"/>
              <a:pPr/>
              <a:t>‹#›</a:t>
            </a:fld>
            <a:endParaRPr lang="en-US" dirty="0"/>
          </a:p>
        </p:txBody>
      </p:sp>
      <p:sp>
        <p:nvSpPr>
          <p:cNvPr id="301" name="Rectangle 300">
            <a:extLst>
              <a:ext uri="{FF2B5EF4-FFF2-40B4-BE49-F238E27FC236}">
                <a16:creationId xmlns:a16="http://schemas.microsoft.com/office/drawing/2014/main" id="{7E924951-45D5-4C27-A7BB-AE4AD78664FF}"/>
              </a:ext>
            </a:extLst>
          </p:cNvPr>
          <p:cNvSpPr/>
          <p:nvPr userDrawn="1"/>
        </p:nvSpPr>
        <p:spPr>
          <a:xfrm>
            <a:off x="0" y="1097531"/>
            <a:ext cx="1192827" cy="85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Freeform: Shape 301">
            <a:extLst>
              <a:ext uri="{FF2B5EF4-FFF2-40B4-BE49-F238E27FC236}">
                <a16:creationId xmlns:a16="http://schemas.microsoft.com/office/drawing/2014/main" id="{DA5991FD-F772-4BF0-9155-482219D9A33C}"/>
              </a:ext>
            </a:extLst>
          </p:cNvPr>
          <p:cNvSpPr/>
          <p:nvPr userDrawn="1"/>
        </p:nvSpPr>
        <p:spPr>
          <a:xfrm>
            <a:off x="9262776" y="6222250"/>
            <a:ext cx="2929224" cy="85209"/>
          </a:xfrm>
          <a:custGeom>
            <a:avLst/>
            <a:gdLst>
              <a:gd name="connsiteX0" fmla="*/ 741732 w 2929224"/>
              <a:gd name="connsiteY0" fmla="*/ 0 h 85209"/>
              <a:gd name="connsiteX1" fmla="*/ 2929224 w 2929224"/>
              <a:gd name="connsiteY1" fmla="*/ 0 h 85209"/>
              <a:gd name="connsiteX2" fmla="*/ 2929224 w 2929224"/>
              <a:gd name="connsiteY2" fmla="*/ 85209 h 85209"/>
              <a:gd name="connsiteX3" fmla="*/ 741732 w 2929224"/>
              <a:gd name="connsiteY3" fmla="*/ 85209 h 85209"/>
              <a:gd name="connsiteX4" fmla="*/ 413166 w 2929224"/>
              <a:gd name="connsiteY4" fmla="*/ 0 h 85209"/>
              <a:gd name="connsiteX5" fmla="*/ 681891 w 2929224"/>
              <a:gd name="connsiteY5" fmla="*/ 0 h 85209"/>
              <a:gd name="connsiteX6" fmla="*/ 681891 w 2929224"/>
              <a:gd name="connsiteY6" fmla="*/ 85209 h 85209"/>
              <a:gd name="connsiteX7" fmla="*/ 413166 w 2929224"/>
              <a:gd name="connsiteY7" fmla="*/ 85209 h 85209"/>
              <a:gd name="connsiteX8" fmla="*/ 160394 w 2929224"/>
              <a:gd name="connsiteY8" fmla="*/ 0 h 85209"/>
              <a:gd name="connsiteX9" fmla="*/ 353326 w 2929224"/>
              <a:gd name="connsiteY9" fmla="*/ 0 h 85209"/>
              <a:gd name="connsiteX10" fmla="*/ 353326 w 2929224"/>
              <a:gd name="connsiteY10" fmla="*/ 85209 h 85209"/>
              <a:gd name="connsiteX11" fmla="*/ 160394 w 2929224"/>
              <a:gd name="connsiteY11" fmla="*/ 85209 h 85209"/>
              <a:gd name="connsiteX12" fmla="*/ 0 w 2929224"/>
              <a:gd name="connsiteY12" fmla="*/ 0 h 85209"/>
              <a:gd name="connsiteX13" fmla="*/ 100554 w 2929224"/>
              <a:gd name="connsiteY13" fmla="*/ 0 h 85209"/>
              <a:gd name="connsiteX14" fmla="*/ 100554 w 2929224"/>
              <a:gd name="connsiteY14" fmla="*/ 85209 h 85209"/>
              <a:gd name="connsiteX15" fmla="*/ 0 w 2929224"/>
              <a:gd name="connsiteY15" fmla="*/ 85209 h 8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9224" h="85209">
                <a:moveTo>
                  <a:pt x="741732" y="0"/>
                </a:moveTo>
                <a:lnTo>
                  <a:pt x="2929224" y="0"/>
                </a:lnTo>
                <a:lnTo>
                  <a:pt x="2929224" y="85209"/>
                </a:lnTo>
                <a:lnTo>
                  <a:pt x="741732" y="85209"/>
                </a:lnTo>
                <a:close/>
                <a:moveTo>
                  <a:pt x="413166" y="0"/>
                </a:moveTo>
                <a:lnTo>
                  <a:pt x="681891" y="0"/>
                </a:lnTo>
                <a:lnTo>
                  <a:pt x="681891" y="85209"/>
                </a:lnTo>
                <a:lnTo>
                  <a:pt x="413166" y="85209"/>
                </a:lnTo>
                <a:close/>
                <a:moveTo>
                  <a:pt x="160394" y="0"/>
                </a:moveTo>
                <a:lnTo>
                  <a:pt x="353326" y="0"/>
                </a:lnTo>
                <a:lnTo>
                  <a:pt x="353326" y="85209"/>
                </a:lnTo>
                <a:lnTo>
                  <a:pt x="160394" y="85209"/>
                </a:lnTo>
                <a:close/>
                <a:moveTo>
                  <a:pt x="0" y="0"/>
                </a:moveTo>
                <a:lnTo>
                  <a:pt x="100554" y="0"/>
                </a:lnTo>
                <a:lnTo>
                  <a:pt x="100554" y="85209"/>
                </a:lnTo>
                <a:lnTo>
                  <a:pt x="0" y="85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2">
            <a:extLst>
              <a:ext uri="{FF2B5EF4-FFF2-40B4-BE49-F238E27FC236}">
                <a16:creationId xmlns:a16="http://schemas.microsoft.com/office/drawing/2014/main" id="{555ACBEF-6579-4484-B9E0-077A2FFA1A7E}"/>
              </a:ext>
            </a:extLst>
          </p:cNvPr>
          <p:cNvSpPr>
            <a:spLocks noGrp="1"/>
          </p:cNvSpPr>
          <p:nvPr>
            <p:ph type="title"/>
          </p:nvPr>
        </p:nvSpPr>
        <p:spPr>
          <a:xfrm>
            <a:off x="309072" y="587797"/>
            <a:ext cx="9710928" cy="332399"/>
          </a:xfrm>
        </p:spPr>
        <p:txBody>
          <a:bodyPr lIns="0" tIns="0" rIns="0" bIns="0">
            <a:spAutoFit/>
          </a:bodyPr>
          <a:lstStyle>
            <a:lvl1pPr>
              <a:defRPr sz="2400">
                <a:latin typeface="+mj-lt"/>
              </a:defRPr>
            </a:lvl1pPr>
          </a:lstStyle>
          <a:p>
            <a:r>
              <a:rPr lang="en-US" dirty="0"/>
              <a:t>Click to edit Master title style</a:t>
            </a:r>
            <a:endParaRPr lang="en-IN" dirty="0"/>
          </a:p>
        </p:txBody>
      </p:sp>
      <p:sp>
        <p:nvSpPr>
          <p:cNvPr id="7" name="Subtitle 2">
            <a:extLst>
              <a:ext uri="{FF2B5EF4-FFF2-40B4-BE49-F238E27FC236}">
                <a16:creationId xmlns:a16="http://schemas.microsoft.com/office/drawing/2014/main" id="{3E5E76AE-ABC1-495A-A62B-3C206A0FD402}"/>
              </a:ext>
            </a:extLst>
          </p:cNvPr>
          <p:cNvSpPr txBox="1">
            <a:spLocks/>
          </p:cNvSpPr>
          <p:nvPr userDrawn="1"/>
        </p:nvSpPr>
        <p:spPr>
          <a:xfrm>
            <a:off x="5728913" y="6580893"/>
            <a:ext cx="734175" cy="124650"/>
          </a:xfrm>
          <a:prstGeom prst="rect">
            <a:avLst/>
          </a:prstGeom>
        </p:spPr>
        <p:txBody>
          <a:bodyPr vert="horz" wrap="non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Nunito Sans" panose="00000500000000000000" pitchFamily="2" charset="0"/>
                <a:ea typeface="+mn-ea"/>
                <a:cs typeface="+mn-cs"/>
              </a:defRPr>
            </a:lvl1pPr>
            <a:lvl2pPr marL="457200" indent="0" algn="ctr" defTabSz="914400" rtl="0" eaLnBrk="1" latinLnBrk="0" hangingPunct="1">
              <a:lnSpc>
                <a:spcPct val="90000"/>
              </a:lnSpc>
              <a:spcBef>
                <a:spcPts val="500"/>
              </a:spcBef>
              <a:buFont typeface="Work Sans" panose="00000500000000000000" pitchFamily="50"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Courier New" panose="02070309020205020404" pitchFamily="49"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b="0" dirty="0">
                <a:solidFill>
                  <a:schemeClr val="tx1"/>
                </a:solidFill>
                <a:latin typeface="+mn-lt"/>
              </a:rPr>
              <a:t>CONFIDENTIAL </a:t>
            </a:r>
          </a:p>
        </p:txBody>
      </p:sp>
    </p:spTree>
    <p:extLst>
      <p:ext uri="{BB962C8B-B14F-4D97-AF65-F5344CB8AC3E}">
        <p14:creationId xmlns:p14="http://schemas.microsoft.com/office/powerpoint/2010/main" val="186285117"/>
      </p:ext>
    </p:extLst>
  </p:cSld>
  <p:clrMapOvr>
    <a:masterClrMapping/>
  </p:clrMapOvr>
  <p:extLst>
    <p:ext uri="{DCECCB84-F9BA-43D5-87BE-67443E8EF086}">
      <p15:sldGuideLst xmlns:p15="http://schemas.microsoft.com/office/powerpoint/2012/main">
        <p15:guide id="1" orient="horz" pos="741" userDrawn="1">
          <p15:clr>
            <a:srgbClr val="FBAE40"/>
          </p15:clr>
        </p15:guide>
        <p15:guide id="2" pos="192" userDrawn="1">
          <p15:clr>
            <a:srgbClr val="FBAE40"/>
          </p15:clr>
        </p15:guide>
        <p15:guide id="3" pos="7488" userDrawn="1">
          <p15:clr>
            <a:srgbClr val="FBAE40"/>
          </p15:clr>
        </p15:guide>
        <p15:guide id="4" orient="horz" pos="3864" userDrawn="1">
          <p15:clr>
            <a:srgbClr val="FBAE40"/>
          </p15:clr>
        </p15:guide>
        <p15:guide id="5" orient="horz" pos="816" userDrawn="1">
          <p15:clr>
            <a:srgbClr val="FBAE40"/>
          </p15:clr>
        </p15:guide>
        <p15:guide id="6" orient="horz" pos="2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with content slide">
    <p:spTree>
      <p:nvGrpSpPr>
        <p:cNvPr id="1" name=""/>
        <p:cNvGrpSpPr/>
        <p:nvPr/>
      </p:nvGrpSpPr>
      <p:grpSpPr>
        <a:xfrm>
          <a:off x="0" y="0"/>
          <a:ext cx="0" cy="0"/>
          <a:chOff x="0" y="0"/>
          <a:chExt cx="0" cy="0"/>
        </a:xfrm>
      </p:grpSpPr>
      <p:pic>
        <p:nvPicPr>
          <p:cNvPr id="414" name="Picture 2" descr="E:\Work\2021\July\27\Shrini\CSG LOGO_Final.jpg">
            <a:extLst>
              <a:ext uri="{FF2B5EF4-FFF2-40B4-BE49-F238E27FC236}">
                <a16:creationId xmlns:a16="http://schemas.microsoft.com/office/drawing/2014/main" id="{DA7FB902-3179-4216-B60B-65E04E69E948}"/>
              </a:ext>
            </a:extLst>
          </p:cNvPr>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10125068" y="212800"/>
            <a:ext cx="1768583" cy="394084"/>
          </a:xfrm>
          <a:prstGeom prst="rect">
            <a:avLst/>
          </a:prstGeom>
          <a:noFill/>
        </p:spPr>
      </p:pic>
      <p:sp>
        <p:nvSpPr>
          <p:cNvPr id="673" name="Slide Number Placeholder 5">
            <a:extLst>
              <a:ext uri="{FF2B5EF4-FFF2-40B4-BE49-F238E27FC236}">
                <a16:creationId xmlns:a16="http://schemas.microsoft.com/office/drawing/2014/main" id="{148C9C44-8583-415A-BEC1-6D9820243470}"/>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tx1"/>
                </a:solidFill>
                <a:latin typeface="+mn-lt"/>
              </a:defRPr>
            </a:lvl1pPr>
          </a:lstStyle>
          <a:p>
            <a:fld id="{C6854332-9C3A-49DA-AF4D-4B02EE08BC19}" type="slidenum">
              <a:rPr lang="en-US" smtClean="0"/>
              <a:pPr/>
              <a:t>‹#›</a:t>
            </a:fld>
            <a:endParaRPr lang="en-US" dirty="0"/>
          </a:p>
        </p:txBody>
      </p:sp>
      <p:sp>
        <p:nvSpPr>
          <p:cNvPr id="301" name="Rectangle 300">
            <a:extLst>
              <a:ext uri="{FF2B5EF4-FFF2-40B4-BE49-F238E27FC236}">
                <a16:creationId xmlns:a16="http://schemas.microsoft.com/office/drawing/2014/main" id="{7E924951-45D5-4C27-A7BB-AE4AD78664FF}"/>
              </a:ext>
            </a:extLst>
          </p:cNvPr>
          <p:cNvSpPr/>
          <p:nvPr userDrawn="1"/>
        </p:nvSpPr>
        <p:spPr>
          <a:xfrm>
            <a:off x="0" y="1097531"/>
            <a:ext cx="1192827" cy="85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Freeform: Shape 301">
            <a:extLst>
              <a:ext uri="{FF2B5EF4-FFF2-40B4-BE49-F238E27FC236}">
                <a16:creationId xmlns:a16="http://schemas.microsoft.com/office/drawing/2014/main" id="{DA5991FD-F772-4BF0-9155-482219D9A33C}"/>
              </a:ext>
            </a:extLst>
          </p:cNvPr>
          <p:cNvSpPr/>
          <p:nvPr userDrawn="1"/>
        </p:nvSpPr>
        <p:spPr>
          <a:xfrm>
            <a:off x="9262776" y="6222250"/>
            <a:ext cx="2929224" cy="85209"/>
          </a:xfrm>
          <a:custGeom>
            <a:avLst/>
            <a:gdLst>
              <a:gd name="connsiteX0" fmla="*/ 741732 w 2929224"/>
              <a:gd name="connsiteY0" fmla="*/ 0 h 85209"/>
              <a:gd name="connsiteX1" fmla="*/ 2929224 w 2929224"/>
              <a:gd name="connsiteY1" fmla="*/ 0 h 85209"/>
              <a:gd name="connsiteX2" fmla="*/ 2929224 w 2929224"/>
              <a:gd name="connsiteY2" fmla="*/ 85209 h 85209"/>
              <a:gd name="connsiteX3" fmla="*/ 741732 w 2929224"/>
              <a:gd name="connsiteY3" fmla="*/ 85209 h 85209"/>
              <a:gd name="connsiteX4" fmla="*/ 413166 w 2929224"/>
              <a:gd name="connsiteY4" fmla="*/ 0 h 85209"/>
              <a:gd name="connsiteX5" fmla="*/ 681891 w 2929224"/>
              <a:gd name="connsiteY5" fmla="*/ 0 h 85209"/>
              <a:gd name="connsiteX6" fmla="*/ 681891 w 2929224"/>
              <a:gd name="connsiteY6" fmla="*/ 85209 h 85209"/>
              <a:gd name="connsiteX7" fmla="*/ 413166 w 2929224"/>
              <a:gd name="connsiteY7" fmla="*/ 85209 h 85209"/>
              <a:gd name="connsiteX8" fmla="*/ 160394 w 2929224"/>
              <a:gd name="connsiteY8" fmla="*/ 0 h 85209"/>
              <a:gd name="connsiteX9" fmla="*/ 353326 w 2929224"/>
              <a:gd name="connsiteY9" fmla="*/ 0 h 85209"/>
              <a:gd name="connsiteX10" fmla="*/ 353326 w 2929224"/>
              <a:gd name="connsiteY10" fmla="*/ 85209 h 85209"/>
              <a:gd name="connsiteX11" fmla="*/ 160394 w 2929224"/>
              <a:gd name="connsiteY11" fmla="*/ 85209 h 85209"/>
              <a:gd name="connsiteX12" fmla="*/ 0 w 2929224"/>
              <a:gd name="connsiteY12" fmla="*/ 0 h 85209"/>
              <a:gd name="connsiteX13" fmla="*/ 100554 w 2929224"/>
              <a:gd name="connsiteY13" fmla="*/ 0 h 85209"/>
              <a:gd name="connsiteX14" fmla="*/ 100554 w 2929224"/>
              <a:gd name="connsiteY14" fmla="*/ 85209 h 85209"/>
              <a:gd name="connsiteX15" fmla="*/ 0 w 2929224"/>
              <a:gd name="connsiteY15" fmla="*/ 85209 h 8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9224" h="85209">
                <a:moveTo>
                  <a:pt x="741732" y="0"/>
                </a:moveTo>
                <a:lnTo>
                  <a:pt x="2929224" y="0"/>
                </a:lnTo>
                <a:lnTo>
                  <a:pt x="2929224" y="85209"/>
                </a:lnTo>
                <a:lnTo>
                  <a:pt x="741732" y="85209"/>
                </a:lnTo>
                <a:close/>
                <a:moveTo>
                  <a:pt x="413166" y="0"/>
                </a:moveTo>
                <a:lnTo>
                  <a:pt x="681891" y="0"/>
                </a:lnTo>
                <a:lnTo>
                  <a:pt x="681891" y="85209"/>
                </a:lnTo>
                <a:lnTo>
                  <a:pt x="413166" y="85209"/>
                </a:lnTo>
                <a:close/>
                <a:moveTo>
                  <a:pt x="160394" y="0"/>
                </a:moveTo>
                <a:lnTo>
                  <a:pt x="353326" y="0"/>
                </a:lnTo>
                <a:lnTo>
                  <a:pt x="353326" y="85209"/>
                </a:lnTo>
                <a:lnTo>
                  <a:pt x="160394" y="85209"/>
                </a:lnTo>
                <a:close/>
                <a:moveTo>
                  <a:pt x="0" y="0"/>
                </a:moveTo>
                <a:lnTo>
                  <a:pt x="100554" y="0"/>
                </a:lnTo>
                <a:lnTo>
                  <a:pt x="100554" y="85209"/>
                </a:lnTo>
                <a:lnTo>
                  <a:pt x="0" y="85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2">
            <a:extLst>
              <a:ext uri="{FF2B5EF4-FFF2-40B4-BE49-F238E27FC236}">
                <a16:creationId xmlns:a16="http://schemas.microsoft.com/office/drawing/2014/main" id="{555ACBEF-6579-4484-B9E0-077A2FFA1A7E}"/>
              </a:ext>
            </a:extLst>
          </p:cNvPr>
          <p:cNvSpPr>
            <a:spLocks noGrp="1"/>
          </p:cNvSpPr>
          <p:nvPr>
            <p:ph type="title"/>
          </p:nvPr>
        </p:nvSpPr>
        <p:spPr>
          <a:xfrm>
            <a:off x="309072" y="587797"/>
            <a:ext cx="9710928" cy="332399"/>
          </a:xfrm>
        </p:spPr>
        <p:txBody>
          <a:bodyPr lIns="0" tIns="0" rIns="0" bIns="0">
            <a:spAutoFit/>
          </a:bodyPr>
          <a:lstStyle>
            <a:lvl1pPr>
              <a:defRPr sz="2400">
                <a:latin typeface="+mj-lt"/>
              </a:defRPr>
            </a:lvl1pPr>
          </a:lstStyle>
          <a:p>
            <a:r>
              <a:rPr lang="en-US" dirty="0"/>
              <a:t>Click to edit Master title style</a:t>
            </a:r>
            <a:endParaRPr lang="en-IN" dirty="0"/>
          </a:p>
        </p:txBody>
      </p:sp>
      <p:sp>
        <p:nvSpPr>
          <p:cNvPr id="7" name="Text Placeholder 14">
            <a:extLst>
              <a:ext uri="{FF2B5EF4-FFF2-40B4-BE49-F238E27FC236}">
                <a16:creationId xmlns:a16="http://schemas.microsoft.com/office/drawing/2014/main" id="{0473AABB-4ECA-4CFB-93AB-6399FAA351A6}"/>
              </a:ext>
            </a:extLst>
          </p:cNvPr>
          <p:cNvSpPr>
            <a:spLocks noGrp="1"/>
          </p:cNvSpPr>
          <p:nvPr>
            <p:ph type="body" sz="quarter" idx="13"/>
          </p:nvPr>
        </p:nvSpPr>
        <p:spPr>
          <a:xfrm>
            <a:off x="304801" y="1295400"/>
            <a:ext cx="11588850" cy="1446550"/>
          </a:xfrm>
        </p:spPr>
        <p:txBody>
          <a:bodyPr wrap="square" lIns="0" tIns="0" rIns="0" bIns="0">
            <a:spAutoFit/>
          </a:bodyPr>
          <a:lstStyle>
            <a:lvl1pPr>
              <a:lnSpc>
                <a:spcPct val="100000"/>
              </a:lnSpc>
              <a:spcBef>
                <a:spcPts val="0"/>
              </a:spcBef>
              <a:spcAft>
                <a:spcPts val="1200"/>
              </a:spcAft>
              <a:defRPr sz="1600">
                <a:latin typeface="+mn-lt"/>
              </a:defRPr>
            </a:lvl1pPr>
            <a:lvl2pPr marL="457200" indent="-228600">
              <a:lnSpc>
                <a:spcPct val="100000"/>
              </a:lnSpc>
              <a:spcBef>
                <a:spcPts val="0"/>
              </a:spcBef>
              <a:spcAft>
                <a:spcPts val="1200"/>
              </a:spcAft>
              <a:buSzPct val="100000"/>
              <a:buFont typeface="Work Sans" pitchFamily="2" charset="0"/>
              <a:buChar char="‒"/>
              <a:defRPr sz="1600">
                <a:latin typeface="+mn-lt"/>
              </a:defRPr>
            </a:lvl2pPr>
            <a:lvl3pPr marL="685800" indent="-230188">
              <a:lnSpc>
                <a:spcPct val="100000"/>
              </a:lnSpc>
              <a:spcBef>
                <a:spcPts val="0"/>
              </a:spcBef>
              <a:spcAft>
                <a:spcPts val="1200"/>
              </a:spcAft>
              <a:buSzPct val="100000"/>
              <a:buFont typeface="Courier New" panose="02070309020205020404" pitchFamily="49" charset="0"/>
              <a:buChar char="o"/>
              <a:defRPr sz="1600">
                <a:latin typeface="+mn-lt"/>
              </a:defRPr>
            </a:lvl3pPr>
            <a:lvl4pPr marL="914400" indent="-228600">
              <a:lnSpc>
                <a:spcPct val="100000"/>
              </a:lnSpc>
              <a:spcBef>
                <a:spcPts val="0"/>
              </a:spcBef>
              <a:spcAft>
                <a:spcPts val="1200"/>
              </a:spcAft>
              <a:buSzPct val="100000"/>
              <a:defRPr sz="1600">
                <a:latin typeface="+mn-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ubtitle 2">
            <a:extLst>
              <a:ext uri="{FF2B5EF4-FFF2-40B4-BE49-F238E27FC236}">
                <a16:creationId xmlns:a16="http://schemas.microsoft.com/office/drawing/2014/main" id="{4959266F-2FD7-459D-A567-9D39AA4A9418}"/>
              </a:ext>
            </a:extLst>
          </p:cNvPr>
          <p:cNvSpPr txBox="1">
            <a:spLocks/>
          </p:cNvSpPr>
          <p:nvPr userDrawn="1"/>
        </p:nvSpPr>
        <p:spPr>
          <a:xfrm>
            <a:off x="5728912" y="6580893"/>
            <a:ext cx="734175" cy="124650"/>
          </a:xfrm>
          <a:prstGeom prst="rect">
            <a:avLst/>
          </a:prstGeom>
        </p:spPr>
        <p:txBody>
          <a:bodyPr vert="horz" wrap="non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Nunito Sans" panose="00000500000000000000" pitchFamily="2" charset="0"/>
                <a:ea typeface="+mn-ea"/>
                <a:cs typeface="+mn-cs"/>
              </a:defRPr>
            </a:lvl1pPr>
            <a:lvl2pPr marL="457200" indent="0" algn="ctr" defTabSz="914400" rtl="0" eaLnBrk="1" latinLnBrk="0" hangingPunct="1">
              <a:lnSpc>
                <a:spcPct val="90000"/>
              </a:lnSpc>
              <a:spcBef>
                <a:spcPts val="500"/>
              </a:spcBef>
              <a:buFont typeface="Work Sans" panose="00000500000000000000" pitchFamily="50"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Courier New" panose="02070309020205020404" pitchFamily="49"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b="0" dirty="0">
                <a:solidFill>
                  <a:schemeClr val="tx1"/>
                </a:solidFill>
                <a:latin typeface="+mn-lt"/>
              </a:rPr>
              <a:t>CONFIDENTIAL </a:t>
            </a:r>
          </a:p>
        </p:txBody>
      </p:sp>
    </p:spTree>
    <p:extLst>
      <p:ext uri="{BB962C8B-B14F-4D97-AF65-F5344CB8AC3E}">
        <p14:creationId xmlns:p14="http://schemas.microsoft.com/office/powerpoint/2010/main" val="1599979470"/>
      </p:ext>
    </p:extLst>
  </p:cSld>
  <p:clrMapOvr>
    <a:masterClrMapping/>
  </p:clrMapOvr>
  <p:extLst>
    <p:ext uri="{DCECCB84-F9BA-43D5-87BE-67443E8EF086}">
      <p15:sldGuideLst xmlns:p15="http://schemas.microsoft.com/office/powerpoint/2012/main">
        <p15:guide id="1" orient="horz" pos="741" userDrawn="1">
          <p15:clr>
            <a:srgbClr val="FBAE40"/>
          </p15:clr>
        </p15:guide>
        <p15:guide id="2" pos="192" userDrawn="1">
          <p15:clr>
            <a:srgbClr val="FBAE40"/>
          </p15:clr>
        </p15:guide>
        <p15:guide id="3" pos="7488" userDrawn="1">
          <p15:clr>
            <a:srgbClr val="FBAE40"/>
          </p15:clr>
        </p15:guide>
        <p15:guide id="4" orient="horz" pos="3864" userDrawn="1">
          <p15:clr>
            <a:srgbClr val="FBAE40"/>
          </p15:clr>
        </p15:guide>
        <p15:guide id="5" orient="horz" pos="816" userDrawn="1">
          <p15:clr>
            <a:srgbClr val="FBAE40"/>
          </p15:clr>
        </p15:guide>
        <p15:guide id="6" orient="horz" pos="2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with content slide">
    <p:spTree>
      <p:nvGrpSpPr>
        <p:cNvPr id="1" name=""/>
        <p:cNvGrpSpPr/>
        <p:nvPr/>
      </p:nvGrpSpPr>
      <p:grpSpPr>
        <a:xfrm>
          <a:off x="0" y="0"/>
          <a:ext cx="0" cy="0"/>
          <a:chOff x="0" y="0"/>
          <a:chExt cx="0" cy="0"/>
        </a:xfrm>
      </p:grpSpPr>
      <p:pic>
        <p:nvPicPr>
          <p:cNvPr id="414" name="Picture 2" descr="E:\Work\2021\July\27\Shrini\CSG LOGO_Final.jpg">
            <a:extLst>
              <a:ext uri="{FF2B5EF4-FFF2-40B4-BE49-F238E27FC236}">
                <a16:creationId xmlns:a16="http://schemas.microsoft.com/office/drawing/2014/main" id="{DA7FB902-3179-4216-B60B-65E04E69E948}"/>
              </a:ext>
            </a:extLst>
          </p:cNvPr>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10125068" y="212800"/>
            <a:ext cx="1768583" cy="394084"/>
          </a:xfrm>
          <a:prstGeom prst="rect">
            <a:avLst/>
          </a:prstGeom>
          <a:noFill/>
        </p:spPr>
      </p:pic>
      <p:sp>
        <p:nvSpPr>
          <p:cNvPr id="673" name="Slide Number Placeholder 5">
            <a:extLst>
              <a:ext uri="{FF2B5EF4-FFF2-40B4-BE49-F238E27FC236}">
                <a16:creationId xmlns:a16="http://schemas.microsoft.com/office/drawing/2014/main" id="{148C9C44-8583-415A-BEC1-6D9820243470}"/>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tx1"/>
                </a:solidFill>
                <a:latin typeface="+mn-lt"/>
              </a:defRPr>
            </a:lvl1pPr>
          </a:lstStyle>
          <a:p>
            <a:fld id="{C6854332-9C3A-49DA-AF4D-4B02EE08BC19}" type="slidenum">
              <a:rPr lang="en-US" smtClean="0"/>
              <a:pPr/>
              <a:t>‹#›</a:t>
            </a:fld>
            <a:endParaRPr lang="en-US" dirty="0"/>
          </a:p>
        </p:txBody>
      </p:sp>
      <p:sp>
        <p:nvSpPr>
          <p:cNvPr id="301" name="Rectangle 300">
            <a:extLst>
              <a:ext uri="{FF2B5EF4-FFF2-40B4-BE49-F238E27FC236}">
                <a16:creationId xmlns:a16="http://schemas.microsoft.com/office/drawing/2014/main" id="{7E924951-45D5-4C27-A7BB-AE4AD78664FF}"/>
              </a:ext>
            </a:extLst>
          </p:cNvPr>
          <p:cNvSpPr/>
          <p:nvPr userDrawn="1"/>
        </p:nvSpPr>
        <p:spPr>
          <a:xfrm>
            <a:off x="0" y="1097531"/>
            <a:ext cx="1192827" cy="85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Freeform: Shape 301">
            <a:extLst>
              <a:ext uri="{FF2B5EF4-FFF2-40B4-BE49-F238E27FC236}">
                <a16:creationId xmlns:a16="http://schemas.microsoft.com/office/drawing/2014/main" id="{DA5991FD-F772-4BF0-9155-482219D9A33C}"/>
              </a:ext>
            </a:extLst>
          </p:cNvPr>
          <p:cNvSpPr/>
          <p:nvPr userDrawn="1"/>
        </p:nvSpPr>
        <p:spPr>
          <a:xfrm>
            <a:off x="9262776" y="6222250"/>
            <a:ext cx="2929224" cy="85209"/>
          </a:xfrm>
          <a:custGeom>
            <a:avLst/>
            <a:gdLst>
              <a:gd name="connsiteX0" fmla="*/ 741732 w 2929224"/>
              <a:gd name="connsiteY0" fmla="*/ 0 h 85209"/>
              <a:gd name="connsiteX1" fmla="*/ 2929224 w 2929224"/>
              <a:gd name="connsiteY1" fmla="*/ 0 h 85209"/>
              <a:gd name="connsiteX2" fmla="*/ 2929224 w 2929224"/>
              <a:gd name="connsiteY2" fmla="*/ 85209 h 85209"/>
              <a:gd name="connsiteX3" fmla="*/ 741732 w 2929224"/>
              <a:gd name="connsiteY3" fmla="*/ 85209 h 85209"/>
              <a:gd name="connsiteX4" fmla="*/ 413166 w 2929224"/>
              <a:gd name="connsiteY4" fmla="*/ 0 h 85209"/>
              <a:gd name="connsiteX5" fmla="*/ 681891 w 2929224"/>
              <a:gd name="connsiteY5" fmla="*/ 0 h 85209"/>
              <a:gd name="connsiteX6" fmla="*/ 681891 w 2929224"/>
              <a:gd name="connsiteY6" fmla="*/ 85209 h 85209"/>
              <a:gd name="connsiteX7" fmla="*/ 413166 w 2929224"/>
              <a:gd name="connsiteY7" fmla="*/ 85209 h 85209"/>
              <a:gd name="connsiteX8" fmla="*/ 160394 w 2929224"/>
              <a:gd name="connsiteY8" fmla="*/ 0 h 85209"/>
              <a:gd name="connsiteX9" fmla="*/ 353326 w 2929224"/>
              <a:gd name="connsiteY9" fmla="*/ 0 h 85209"/>
              <a:gd name="connsiteX10" fmla="*/ 353326 w 2929224"/>
              <a:gd name="connsiteY10" fmla="*/ 85209 h 85209"/>
              <a:gd name="connsiteX11" fmla="*/ 160394 w 2929224"/>
              <a:gd name="connsiteY11" fmla="*/ 85209 h 85209"/>
              <a:gd name="connsiteX12" fmla="*/ 0 w 2929224"/>
              <a:gd name="connsiteY12" fmla="*/ 0 h 85209"/>
              <a:gd name="connsiteX13" fmla="*/ 100554 w 2929224"/>
              <a:gd name="connsiteY13" fmla="*/ 0 h 85209"/>
              <a:gd name="connsiteX14" fmla="*/ 100554 w 2929224"/>
              <a:gd name="connsiteY14" fmla="*/ 85209 h 85209"/>
              <a:gd name="connsiteX15" fmla="*/ 0 w 2929224"/>
              <a:gd name="connsiteY15" fmla="*/ 85209 h 8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9224" h="85209">
                <a:moveTo>
                  <a:pt x="741732" y="0"/>
                </a:moveTo>
                <a:lnTo>
                  <a:pt x="2929224" y="0"/>
                </a:lnTo>
                <a:lnTo>
                  <a:pt x="2929224" y="85209"/>
                </a:lnTo>
                <a:lnTo>
                  <a:pt x="741732" y="85209"/>
                </a:lnTo>
                <a:close/>
                <a:moveTo>
                  <a:pt x="413166" y="0"/>
                </a:moveTo>
                <a:lnTo>
                  <a:pt x="681891" y="0"/>
                </a:lnTo>
                <a:lnTo>
                  <a:pt x="681891" y="85209"/>
                </a:lnTo>
                <a:lnTo>
                  <a:pt x="413166" y="85209"/>
                </a:lnTo>
                <a:close/>
                <a:moveTo>
                  <a:pt x="160394" y="0"/>
                </a:moveTo>
                <a:lnTo>
                  <a:pt x="353326" y="0"/>
                </a:lnTo>
                <a:lnTo>
                  <a:pt x="353326" y="85209"/>
                </a:lnTo>
                <a:lnTo>
                  <a:pt x="160394" y="85209"/>
                </a:lnTo>
                <a:close/>
                <a:moveTo>
                  <a:pt x="0" y="0"/>
                </a:moveTo>
                <a:lnTo>
                  <a:pt x="100554" y="0"/>
                </a:lnTo>
                <a:lnTo>
                  <a:pt x="100554" y="85209"/>
                </a:lnTo>
                <a:lnTo>
                  <a:pt x="0" y="85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Rectangle 1">
            <a:extLst>
              <a:ext uri="{FF2B5EF4-FFF2-40B4-BE49-F238E27FC236}">
                <a16:creationId xmlns:a16="http://schemas.microsoft.com/office/drawing/2014/main" id="{ADF062A9-ACF1-4EF5-886A-74564309004F}"/>
              </a:ext>
            </a:extLst>
          </p:cNvPr>
          <p:cNvSpPr/>
          <p:nvPr userDrawn="1"/>
        </p:nvSpPr>
        <p:spPr>
          <a:xfrm>
            <a:off x="304799" y="1295400"/>
            <a:ext cx="11588851" cy="4838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itle 2">
            <a:extLst>
              <a:ext uri="{FF2B5EF4-FFF2-40B4-BE49-F238E27FC236}">
                <a16:creationId xmlns:a16="http://schemas.microsoft.com/office/drawing/2014/main" id="{79ABCEE8-E2CB-4044-8E8E-5000159C5AD8}"/>
              </a:ext>
            </a:extLst>
          </p:cNvPr>
          <p:cNvSpPr>
            <a:spLocks noGrp="1"/>
          </p:cNvSpPr>
          <p:nvPr>
            <p:ph type="title"/>
          </p:nvPr>
        </p:nvSpPr>
        <p:spPr>
          <a:xfrm>
            <a:off x="309072" y="587797"/>
            <a:ext cx="9710928" cy="332399"/>
          </a:xfrm>
        </p:spPr>
        <p:txBody>
          <a:bodyPr lIns="0" tIns="0" rIns="0" bIns="0">
            <a:spAutoFit/>
          </a:bodyPr>
          <a:lstStyle>
            <a:lvl1pPr>
              <a:defRPr sz="2400">
                <a:latin typeface="+mj-lt"/>
              </a:defRPr>
            </a:lvl1pPr>
          </a:lstStyle>
          <a:p>
            <a:r>
              <a:rPr lang="en-US" dirty="0"/>
              <a:t>Click to edit Master title style</a:t>
            </a:r>
            <a:endParaRPr lang="en-IN" dirty="0"/>
          </a:p>
        </p:txBody>
      </p:sp>
      <p:sp>
        <p:nvSpPr>
          <p:cNvPr id="9" name="Subtitle 2">
            <a:extLst>
              <a:ext uri="{FF2B5EF4-FFF2-40B4-BE49-F238E27FC236}">
                <a16:creationId xmlns:a16="http://schemas.microsoft.com/office/drawing/2014/main" id="{5ED64F72-D7DD-4C58-9748-38DCC067B764}"/>
              </a:ext>
            </a:extLst>
          </p:cNvPr>
          <p:cNvSpPr txBox="1">
            <a:spLocks/>
          </p:cNvSpPr>
          <p:nvPr userDrawn="1"/>
        </p:nvSpPr>
        <p:spPr>
          <a:xfrm>
            <a:off x="5728912" y="6580893"/>
            <a:ext cx="734175" cy="124650"/>
          </a:xfrm>
          <a:prstGeom prst="rect">
            <a:avLst/>
          </a:prstGeom>
        </p:spPr>
        <p:txBody>
          <a:bodyPr vert="horz" wrap="non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Nunito Sans" panose="00000500000000000000" pitchFamily="2" charset="0"/>
                <a:ea typeface="+mn-ea"/>
                <a:cs typeface="+mn-cs"/>
              </a:defRPr>
            </a:lvl1pPr>
            <a:lvl2pPr marL="457200" indent="0" algn="ctr" defTabSz="914400" rtl="0" eaLnBrk="1" latinLnBrk="0" hangingPunct="1">
              <a:lnSpc>
                <a:spcPct val="90000"/>
              </a:lnSpc>
              <a:spcBef>
                <a:spcPts val="500"/>
              </a:spcBef>
              <a:buFont typeface="Work Sans" panose="00000500000000000000" pitchFamily="50"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Courier New" panose="02070309020205020404" pitchFamily="49"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b="0" dirty="0">
                <a:solidFill>
                  <a:schemeClr val="tx1"/>
                </a:solidFill>
                <a:latin typeface="+mn-lt"/>
              </a:rPr>
              <a:t>CONFIDENTIAL </a:t>
            </a:r>
          </a:p>
        </p:txBody>
      </p:sp>
    </p:spTree>
    <p:extLst>
      <p:ext uri="{BB962C8B-B14F-4D97-AF65-F5344CB8AC3E}">
        <p14:creationId xmlns:p14="http://schemas.microsoft.com/office/powerpoint/2010/main" val="1946613110"/>
      </p:ext>
    </p:extLst>
  </p:cSld>
  <p:clrMapOvr>
    <a:masterClrMapping/>
  </p:clrMapOvr>
  <p:extLst>
    <p:ext uri="{DCECCB84-F9BA-43D5-87BE-67443E8EF086}">
      <p15:sldGuideLst xmlns:p15="http://schemas.microsoft.com/office/powerpoint/2012/main">
        <p15:guide id="1" orient="horz" pos="741" userDrawn="1">
          <p15:clr>
            <a:srgbClr val="FBAE40"/>
          </p15:clr>
        </p15:guide>
        <p15:guide id="2" pos="192" userDrawn="1">
          <p15:clr>
            <a:srgbClr val="FBAE40"/>
          </p15:clr>
        </p15:guide>
        <p15:guide id="3" pos="7488" userDrawn="1">
          <p15:clr>
            <a:srgbClr val="FBAE40"/>
          </p15:clr>
        </p15:guide>
        <p15:guide id="4" orient="horz" pos="3864" userDrawn="1">
          <p15:clr>
            <a:srgbClr val="FBAE40"/>
          </p15:clr>
        </p15:guide>
        <p15:guide id="5" orient="horz" pos="816" userDrawn="1">
          <p15:clr>
            <a:srgbClr val="FBAE40"/>
          </p15:clr>
        </p15:guide>
        <p15:guide id="6" orient="horz" pos="2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Pag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4B71DF-C08A-4FAF-9D81-B5CC44C41D7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6233" b="6233"/>
          <a:stretch/>
        </p:blipFill>
        <p:spPr>
          <a:xfrm>
            <a:off x="0" y="-1"/>
            <a:ext cx="12192000" cy="6858001"/>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defRPr>
            </a:lvl1pPr>
          </a:lstStyle>
          <a:p>
            <a:fld id="{C6854332-9C3A-49DA-AF4D-4B02EE08BC19}" type="slidenum">
              <a:rPr lang="en-US" smtClean="0"/>
              <a:pPr/>
              <a:t>‹#›</a:t>
            </a:fld>
            <a:endParaRPr lang="en-US" dirty="0"/>
          </a:p>
        </p:txBody>
      </p:sp>
      <p:sp>
        <p:nvSpPr>
          <p:cNvPr id="52" name="Rectangle 51">
            <a:extLst>
              <a:ext uri="{FF2B5EF4-FFF2-40B4-BE49-F238E27FC236}">
                <a16:creationId xmlns:a16="http://schemas.microsoft.com/office/drawing/2014/main" id="{D501096D-5127-4F7F-8ADE-6FBAFCF6C81B}"/>
              </a:ext>
            </a:extLst>
          </p:cNvPr>
          <p:cNvSpPr/>
          <p:nvPr userDrawn="1"/>
        </p:nvSpPr>
        <p:spPr>
          <a:xfrm flipH="1">
            <a:off x="0" y="-1"/>
            <a:ext cx="12192000" cy="6858000"/>
          </a:xfrm>
          <a:prstGeom prst="rect">
            <a:avLst/>
          </a:prstGeom>
          <a:gradFill flip="none" rotWithShape="1">
            <a:gsLst>
              <a:gs pos="0">
                <a:schemeClr val="tx1">
                  <a:alpha val="0"/>
                </a:schemeClr>
              </a:gs>
              <a:gs pos="100000">
                <a:schemeClr val="tx1">
                  <a:alpha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mj-lt"/>
              <a:ea typeface="+mn-ea"/>
              <a:cs typeface="+mn-cs"/>
            </a:endParaRPr>
          </a:p>
        </p:txBody>
      </p:sp>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2528075164"/>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Title with content slide">
    <p:spTree>
      <p:nvGrpSpPr>
        <p:cNvPr id="1" name=""/>
        <p:cNvGrpSpPr/>
        <p:nvPr/>
      </p:nvGrpSpPr>
      <p:grpSpPr>
        <a:xfrm>
          <a:off x="0" y="0"/>
          <a:ext cx="0" cy="0"/>
          <a:chOff x="0" y="0"/>
          <a:chExt cx="0" cy="0"/>
        </a:xfrm>
      </p:grpSpPr>
      <p:pic>
        <p:nvPicPr>
          <p:cNvPr id="414" name="Picture 2" descr="E:\Work\2021\July\27\Shrini\CSG LOGO_Final.jpg">
            <a:extLst>
              <a:ext uri="{FF2B5EF4-FFF2-40B4-BE49-F238E27FC236}">
                <a16:creationId xmlns:a16="http://schemas.microsoft.com/office/drawing/2014/main" id="{DA7FB902-3179-4216-B60B-65E04E69E948}"/>
              </a:ext>
            </a:extLst>
          </p:cNvPr>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10125068" y="212800"/>
            <a:ext cx="1768583" cy="394084"/>
          </a:xfrm>
          <a:prstGeom prst="rect">
            <a:avLst/>
          </a:prstGeom>
          <a:noFill/>
        </p:spPr>
      </p:pic>
      <p:sp>
        <p:nvSpPr>
          <p:cNvPr id="673" name="Slide Number Placeholder 5">
            <a:extLst>
              <a:ext uri="{FF2B5EF4-FFF2-40B4-BE49-F238E27FC236}">
                <a16:creationId xmlns:a16="http://schemas.microsoft.com/office/drawing/2014/main" id="{148C9C44-8583-415A-BEC1-6D9820243470}"/>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tx1"/>
                </a:solidFill>
                <a:latin typeface="+mn-lt"/>
              </a:defRPr>
            </a:lvl1pPr>
          </a:lstStyle>
          <a:p>
            <a:fld id="{C6854332-9C3A-49DA-AF4D-4B02EE08BC19}" type="slidenum">
              <a:rPr lang="en-US" smtClean="0"/>
              <a:pPr/>
              <a:t>‹#›</a:t>
            </a:fld>
            <a:endParaRPr lang="en-US" dirty="0"/>
          </a:p>
        </p:txBody>
      </p:sp>
      <p:sp>
        <p:nvSpPr>
          <p:cNvPr id="301" name="Rectangle 300">
            <a:extLst>
              <a:ext uri="{FF2B5EF4-FFF2-40B4-BE49-F238E27FC236}">
                <a16:creationId xmlns:a16="http://schemas.microsoft.com/office/drawing/2014/main" id="{7E924951-45D5-4C27-A7BB-AE4AD78664FF}"/>
              </a:ext>
            </a:extLst>
          </p:cNvPr>
          <p:cNvSpPr/>
          <p:nvPr userDrawn="1"/>
        </p:nvSpPr>
        <p:spPr>
          <a:xfrm>
            <a:off x="0" y="1097531"/>
            <a:ext cx="1192827" cy="85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Freeform: Shape 301">
            <a:extLst>
              <a:ext uri="{FF2B5EF4-FFF2-40B4-BE49-F238E27FC236}">
                <a16:creationId xmlns:a16="http://schemas.microsoft.com/office/drawing/2014/main" id="{DA5991FD-F772-4BF0-9155-482219D9A33C}"/>
              </a:ext>
            </a:extLst>
          </p:cNvPr>
          <p:cNvSpPr/>
          <p:nvPr userDrawn="1"/>
        </p:nvSpPr>
        <p:spPr>
          <a:xfrm>
            <a:off x="9262776" y="6222250"/>
            <a:ext cx="2929224" cy="85209"/>
          </a:xfrm>
          <a:custGeom>
            <a:avLst/>
            <a:gdLst>
              <a:gd name="connsiteX0" fmla="*/ 741732 w 2929224"/>
              <a:gd name="connsiteY0" fmla="*/ 0 h 85209"/>
              <a:gd name="connsiteX1" fmla="*/ 2929224 w 2929224"/>
              <a:gd name="connsiteY1" fmla="*/ 0 h 85209"/>
              <a:gd name="connsiteX2" fmla="*/ 2929224 w 2929224"/>
              <a:gd name="connsiteY2" fmla="*/ 85209 h 85209"/>
              <a:gd name="connsiteX3" fmla="*/ 741732 w 2929224"/>
              <a:gd name="connsiteY3" fmla="*/ 85209 h 85209"/>
              <a:gd name="connsiteX4" fmla="*/ 413166 w 2929224"/>
              <a:gd name="connsiteY4" fmla="*/ 0 h 85209"/>
              <a:gd name="connsiteX5" fmla="*/ 681891 w 2929224"/>
              <a:gd name="connsiteY5" fmla="*/ 0 h 85209"/>
              <a:gd name="connsiteX6" fmla="*/ 681891 w 2929224"/>
              <a:gd name="connsiteY6" fmla="*/ 85209 h 85209"/>
              <a:gd name="connsiteX7" fmla="*/ 413166 w 2929224"/>
              <a:gd name="connsiteY7" fmla="*/ 85209 h 85209"/>
              <a:gd name="connsiteX8" fmla="*/ 160394 w 2929224"/>
              <a:gd name="connsiteY8" fmla="*/ 0 h 85209"/>
              <a:gd name="connsiteX9" fmla="*/ 353326 w 2929224"/>
              <a:gd name="connsiteY9" fmla="*/ 0 h 85209"/>
              <a:gd name="connsiteX10" fmla="*/ 353326 w 2929224"/>
              <a:gd name="connsiteY10" fmla="*/ 85209 h 85209"/>
              <a:gd name="connsiteX11" fmla="*/ 160394 w 2929224"/>
              <a:gd name="connsiteY11" fmla="*/ 85209 h 85209"/>
              <a:gd name="connsiteX12" fmla="*/ 0 w 2929224"/>
              <a:gd name="connsiteY12" fmla="*/ 0 h 85209"/>
              <a:gd name="connsiteX13" fmla="*/ 100554 w 2929224"/>
              <a:gd name="connsiteY13" fmla="*/ 0 h 85209"/>
              <a:gd name="connsiteX14" fmla="*/ 100554 w 2929224"/>
              <a:gd name="connsiteY14" fmla="*/ 85209 h 85209"/>
              <a:gd name="connsiteX15" fmla="*/ 0 w 2929224"/>
              <a:gd name="connsiteY15" fmla="*/ 85209 h 8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9224" h="85209">
                <a:moveTo>
                  <a:pt x="741732" y="0"/>
                </a:moveTo>
                <a:lnTo>
                  <a:pt x="2929224" y="0"/>
                </a:lnTo>
                <a:lnTo>
                  <a:pt x="2929224" y="85209"/>
                </a:lnTo>
                <a:lnTo>
                  <a:pt x="741732" y="85209"/>
                </a:lnTo>
                <a:close/>
                <a:moveTo>
                  <a:pt x="413166" y="0"/>
                </a:moveTo>
                <a:lnTo>
                  <a:pt x="681891" y="0"/>
                </a:lnTo>
                <a:lnTo>
                  <a:pt x="681891" y="85209"/>
                </a:lnTo>
                <a:lnTo>
                  <a:pt x="413166" y="85209"/>
                </a:lnTo>
                <a:close/>
                <a:moveTo>
                  <a:pt x="160394" y="0"/>
                </a:moveTo>
                <a:lnTo>
                  <a:pt x="353326" y="0"/>
                </a:lnTo>
                <a:lnTo>
                  <a:pt x="353326" y="85209"/>
                </a:lnTo>
                <a:lnTo>
                  <a:pt x="160394" y="85209"/>
                </a:lnTo>
                <a:close/>
                <a:moveTo>
                  <a:pt x="0" y="0"/>
                </a:moveTo>
                <a:lnTo>
                  <a:pt x="100554" y="0"/>
                </a:lnTo>
                <a:lnTo>
                  <a:pt x="100554" y="85209"/>
                </a:lnTo>
                <a:lnTo>
                  <a:pt x="0" y="85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Rectangle 1">
            <a:extLst>
              <a:ext uri="{FF2B5EF4-FFF2-40B4-BE49-F238E27FC236}">
                <a16:creationId xmlns:a16="http://schemas.microsoft.com/office/drawing/2014/main" id="{ADF062A9-ACF1-4EF5-886A-74564309004F}"/>
              </a:ext>
            </a:extLst>
          </p:cNvPr>
          <p:cNvSpPr/>
          <p:nvPr userDrawn="1"/>
        </p:nvSpPr>
        <p:spPr>
          <a:xfrm>
            <a:off x="304799" y="1295400"/>
            <a:ext cx="11588851" cy="4838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itle 2">
            <a:extLst>
              <a:ext uri="{FF2B5EF4-FFF2-40B4-BE49-F238E27FC236}">
                <a16:creationId xmlns:a16="http://schemas.microsoft.com/office/drawing/2014/main" id="{79ABCEE8-E2CB-4044-8E8E-5000159C5AD8}"/>
              </a:ext>
            </a:extLst>
          </p:cNvPr>
          <p:cNvSpPr>
            <a:spLocks noGrp="1"/>
          </p:cNvSpPr>
          <p:nvPr>
            <p:ph type="title"/>
          </p:nvPr>
        </p:nvSpPr>
        <p:spPr>
          <a:xfrm>
            <a:off x="309072" y="587797"/>
            <a:ext cx="9710928" cy="332399"/>
          </a:xfrm>
        </p:spPr>
        <p:txBody>
          <a:bodyPr lIns="0" tIns="0" rIns="0" bIns="0">
            <a:spAutoFit/>
          </a:bodyPr>
          <a:lstStyle>
            <a:lvl1pPr>
              <a:defRPr sz="2400">
                <a:latin typeface="+mj-lt"/>
              </a:defRPr>
            </a:lvl1pPr>
          </a:lstStyle>
          <a:p>
            <a:r>
              <a:rPr lang="en-US" dirty="0"/>
              <a:t>Click to edit Master title style</a:t>
            </a:r>
            <a:endParaRPr lang="en-IN" dirty="0"/>
          </a:p>
        </p:txBody>
      </p:sp>
      <p:sp>
        <p:nvSpPr>
          <p:cNvPr id="9" name="Text Placeholder 14">
            <a:extLst>
              <a:ext uri="{FF2B5EF4-FFF2-40B4-BE49-F238E27FC236}">
                <a16:creationId xmlns:a16="http://schemas.microsoft.com/office/drawing/2014/main" id="{6158683C-5E2A-45BA-BFA6-941A7C0AB9F2}"/>
              </a:ext>
            </a:extLst>
          </p:cNvPr>
          <p:cNvSpPr>
            <a:spLocks noGrp="1"/>
          </p:cNvSpPr>
          <p:nvPr>
            <p:ph type="body" sz="quarter" idx="13"/>
          </p:nvPr>
        </p:nvSpPr>
        <p:spPr>
          <a:xfrm>
            <a:off x="304801" y="1295400"/>
            <a:ext cx="11588850" cy="1538883"/>
          </a:xfrm>
        </p:spPr>
        <p:txBody>
          <a:bodyPr wrap="square" lIns="91440" tIns="45720" rIns="91440" bIns="45720">
            <a:spAutoFit/>
          </a:bodyPr>
          <a:lstStyle>
            <a:lvl1pPr>
              <a:lnSpc>
                <a:spcPct val="100000"/>
              </a:lnSpc>
              <a:spcBef>
                <a:spcPts val="0"/>
              </a:spcBef>
              <a:spcAft>
                <a:spcPts val="1200"/>
              </a:spcAft>
              <a:defRPr sz="1600">
                <a:latin typeface="+mn-lt"/>
              </a:defRPr>
            </a:lvl1pPr>
            <a:lvl2pPr marL="457200" indent="-228600">
              <a:lnSpc>
                <a:spcPct val="100000"/>
              </a:lnSpc>
              <a:spcBef>
                <a:spcPts val="0"/>
              </a:spcBef>
              <a:spcAft>
                <a:spcPts val="1200"/>
              </a:spcAft>
              <a:buSzPct val="100000"/>
              <a:buFont typeface="Work Sans" pitchFamily="2" charset="0"/>
              <a:buChar char="‒"/>
              <a:defRPr sz="1600">
                <a:latin typeface="+mn-lt"/>
              </a:defRPr>
            </a:lvl2pPr>
            <a:lvl3pPr marL="685800" indent="-230188">
              <a:lnSpc>
                <a:spcPct val="100000"/>
              </a:lnSpc>
              <a:spcBef>
                <a:spcPts val="0"/>
              </a:spcBef>
              <a:spcAft>
                <a:spcPts val="1200"/>
              </a:spcAft>
              <a:buSzPct val="100000"/>
              <a:buFont typeface="Courier New" panose="02070309020205020404" pitchFamily="49" charset="0"/>
              <a:buChar char="o"/>
              <a:defRPr sz="1600">
                <a:latin typeface="+mn-lt"/>
              </a:defRPr>
            </a:lvl3pPr>
            <a:lvl4pPr marL="914400" indent="-228600">
              <a:lnSpc>
                <a:spcPct val="100000"/>
              </a:lnSpc>
              <a:spcBef>
                <a:spcPts val="0"/>
              </a:spcBef>
              <a:spcAft>
                <a:spcPts val="1200"/>
              </a:spcAft>
              <a:buSzPct val="100000"/>
              <a:defRPr sz="1600">
                <a:latin typeface="+mn-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level0</a:t>
            </a:r>
          </a:p>
        </p:txBody>
      </p:sp>
      <p:sp>
        <p:nvSpPr>
          <p:cNvPr id="10" name="Subtitle 2">
            <a:extLst>
              <a:ext uri="{FF2B5EF4-FFF2-40B4-BE49-F238E27FC236}">
                <a16:creationId xmlns:a16="http://schemas.microsoft.com/office/drawing/2014/main" id="{CD0A74BA-DEFB-4F97-8443-F380FFCFC3E7}"/>
              </a:ext>
            </a:extLst>
          </p:cNvPr>
          <p:cNvSpPr txBox="1">
            <a:spLocks/>
          </p:cNvSpPr>
          <p:nvPr userDrawn="1"/>
        </p:nvSpPr>
        <p:spPr>
          <a:xfrm>
            <a:off x="5728912" y="6580893"/>
            <a:ext cx="734175" cy="124650"/>
          </a:xfrm>
          <a:prstGeom prst="rect">
            <a:avLst/>
          </a:prstGeom>
        </p:spPr>
        <p:txBody>
          <a:bodyPr vert="horz" wrap="non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Nunito Sans" panose="00000500000000000000" pitchFamily="2" charset="0"/>
                <a:ea typeface="+mn-ea"/>
                <a:cs typeface="+mn-cs"/>
              </a:defRPr>
            </a:lvl1pPr>
            <a:lvl2pPr marL="457200" indent="0" algn="ctr" defTabSz="914400" rtl="0" eaLnBrk="1" latinLnBrk="0" hangingPunct="1">
              <a:lnSpc>
                <a:spcPct val="90000"/>
              </a:lnSpc>
              <a:spcBef>
                <a:spcPts val="500"/>
              </a:spcBef>
              <a:buFont typeface="Work Sans" panose="00000500000000000000" pitchFamily="50"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Courier New" panose="02070309020205020404" pitchFamily="49"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b="0" dirty="0">
                <a:solidFill>
                  <a:schemeClr val="tx1"/>
                </a:solidFill>
                <a:latin typeface="+mn-lt"/>
              </a:rPr>
              <a:t>CONFIDENTIAL </a:t>
            </a:r>
          </a:p>
        </p:txBody>
      </p:sp>
    </p:spTree>
    <p:extLst>
      <p:ext uri="{BB962C8B-B14F-4D97-AF65-F5344CB8AC3E}">
        <p14:creationId xmlns:p14="http://schemas.microsoft.com/office/powerpoint/2010/main" val="1576408730"/>
      </p:ext>
    </p:extLst>
  </p:cSld>
  <p:clrMapOvr>
    <a:masterClrMapping/>
  </p:clrMapOvr>
  <p:extLst>
    <p:ext uri="{DCECCB84-F9BA-43D5-87BE-67443E8EF086}">
      <p15:sldGuideLst xmlns:p15="http://schemas.microsoft.com/office/powerpoint/2012/main">
        <p15:guide id="1" orient="horz" pos="741" userDrawn="1">
          <p15:clr>
            <a:srgbClr val="FBAE40"/>
          </p15:clr>
        </p15:guide>
        <p15:guide id="2" pos="192" userDrawn="1">
          <p15:clr>
            <a:srgbClr val="FBAE40"/>
          </p15:clr>
        </p15:guide>
        <p15:guide id="3" pos="7488" userDrawn="1">
          <p15:clr>
            <a:srgbClr val="FBAE40"/>
          </p15:clr>
        </p15:guide>
        <p15:guide id="4" orient="horz" pos="3864" userDrawn="1">
          <p15:clr>
            <a:srgbClr val="FBAE40"/>
          </p15:clr>
        </p15:guide>
        <p15:guide id="5" orient="horz" pos="816" userDrawn="1">
          <p15:clr>
            <a:srgbClr val="FBAE40"/>
          </p15:clr>
        </p15:guide>
        <p15:guide id="6" orient="horz" pos="2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7EFF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621F2B-B37E-4CCC-AF2B-EB5714A6D5B6}"/>
              </a:ext>
            </a:extLst>
          </p:cNvPr>
          <p:cNvSpPr/>
          <p:nvPr userDrawn="1"/>
        </p:nvSpPr>
        <p:spPr>
          <a:xfrm>
            <a:off x="0" y="0"/>
            <a:ext cx="254489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51">
            <a:extLst>
              <a:ext uri="{FF2B5EF4-FFF2-40B4-BE49-F238E27FC236}">
                <a16:creationId xmlns:a16="http://schemas.microsoft.com/office/drawing/2014/main" id="{83764253-FFB8-4845-8D0B-9DABDC98005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65706"/>
          <a:stretch>
            <a:fillRect/>
          </a:stretch>
        </p:blipFill>
        <p:spPr>
          <a:xfrm rot="16200000" flipH="1">
            <a:off x="-1614639" y="2156552"/>
            <a:ext cx="5865982" cy="2544895"/>
          </a:xfrm>
          <a:custGeom>
            <a:avLst/>
            <a:gdLst>
              <a:gd name="connsiteX0" fmla="*/ 0 w 5865982"/>
              <a:gd name="connsiteY0" fmla="*/ 0 h 2290390"/>
              <a:gd name="connsiteX1" fmla="*/ 5865982 w 5865982"/>
              <a:gd name="connsiteY1" fmla="*/ 0 h 2290390"/>
              <a:gd name="connsiteX2" fmla="*/ 5865982 w 5865982"/>
              <a:gd name="connsiteY2" fmla="*/ 2290390 h 2290390"/>
              <a:gd name="connsiteX3" fmla="*/ 0 w 5865982"/>
              <a:gd name="connsiteY3" fmla="*/ 2290390 h 2290390"/>
            </a:gdLst>
            <a:ahLst/>
            <a:cxnLst>
              <a:cxn ang="0">
                <a:pos x="connsiteX0" y="connsiteY0"/>
              </a:cxn>
              <a:cxn ang="0">
                <a:pos x="connsiteX1" y="connsiteY1"/>
              </a:cxn>
              <a:cxn ang="0">
                <a:pos x="connsiteX2" y="connsiteY2"/>
              </a:cxn>
              <a:cxn ang="0">
                <a:pos x="connsiteX3" y="connsiteY3"/>
              </a:cxn>
            </a:cxnLst>
            <a:rect l="l" t="t" r="r" b="b"/>
            <a:pathLst>
              <a:path w="5865982" h="2290390">
                <a:moveTo>
                  <a:pt x="0" y="0"/>
                </a:moveTo>
                <a:lnTo>
                  <a:pt x="5865982" y="0"/>
                </a:lnTo>
                <a:lnTo>
                  <a:pt x="5865982" y="2290390"/>
                </a:lnTo>
                <a:lnTo>
                  <a:pt x="0" y="2290390"/>
                </a:lnTo>
                <a:close/>
              </a:path>
            </a:pathLst>
          </a:custGeom>
        </p:spPr>
      </p:pic>
      <p:sp>
        <p:nvSpPr>
          <p:cNvPr id="15" name="Text Placeholder 14">
            <a:extLst>
              <a:ext uri="{FF2B5EF4-FFF2-40B4-BE49-F238E27FC236}">
                <a16:creationId xmlns:a16="http://schemas.microsoft.com/office/drawing/2014/main" id="{E92891AC-A586-4247-B731-77D66E1EE605}"/>
              </a:ext>
            </a:extLst>
          </p:cNvPr>
          <p:cNvSpPr>
            <a:spLocks noGrp="1"/>
          </p:cNvSpPr>
          <p:nvPr userDrawn="1">
            <p:ph type="body" sz="quarter" idx="10" hasCustomPrompt="1"/>
          </p:nvPr>
        </p:nvSpPr>
        <p:spPr>
          <a:xfrm>
            <a:off x="3162300" y="309909"/>
            <a:ext cx="8610600" cy="869469"/>
          </a:xfrm>
          <a:solidFill>
            <a:srgbClr val="E7EFF1"/>
          </a:solidFill>
          <a:ln>
            <a:noFill/>
          </a:ln>
        </p:spPr>
        <p:txBody>
          <a:bodyPr wrap="square" lIns="0" tIns="0" rIns="0" bIns="0">
            <a:spAutoFit/>
          </a:bodyPr>
          <a:lstStyle>
            <a:lvl1pPr marL="0" indent="0" algn="ctr">
              <a:buNone/>
              <a:defRPr sz="6000" b="1">
                <a:solidFill>
                  <a:srgbClr val="045668"/>
                </a:solidFill>
                <a:latin typeface="+mj-lt"/>
              </a:defRPr>
            </a:lvl1pPr>
          </a:lstStyle>
          <a:p>
            <a:pPr lvl="0"/>
            <a:r>
              <a:rPr lang="en-GB" dirty="0"/>
              <a:t>Thank You</a:t>
            </a:r>
            <a:endParaRPr lang="en-IN" dirty="0"/>
          </a:p>
        </p:txBody>
      </p:sp>
      <p:grpSp>
        <p:nvGrpSpPr>
          <p:cNvPr id="2" name="Group 1">
            <a:extLst>
              <a:ext uri="{FF2B5EF4-FFF2-40B4-BE49-F238E27FC236}">
                <a16:creationId xmlns:a16="http://schemas.microsoft.com/office/drawing/2014/main" id="{1E6A6537-614C-44FD-9DA1-E66A497A1116}"/>
              </a:ext>
            </a:extLst>
          </p:cNvPr>
          <p:cNvGrpSpPr/>
          <p:nvPr userDrawn="1"/>
        </p:nvGrpSpPr>
        <p:grpSpPr>
          <a:xfrm>
            <a:off x="5081662" y="1665572"/>
            <a:ext cx="4771876" cy="3332546"/>
            <a:chOff x="5257800" y="2152134"/>
            <a:chExt cx="4771876" cy="3332546"/>
          </a:xfrm>
        </p:grpSpPr>
        <p:sp>
          <p:nvSpPr>
            <p:cNvPr id="10" name="Rectangle 9">
              <a:extLst>
                <a:ext uri="{FF2B5EF4-FFF2-40B4-BE49-F238E27FC236}">
                  <a16:creationId xmlns:a16="http://schemas.microsoft.com/office/drawing/2014/main" id="{EDB8D34B-05AF-459B-9622-94DDC4D9E545}"/>
                </a:ext>
              </a:extLst>
            </p:cNvPr>
            <p:cNvSpPr/>
            <p:nvPr userDrawn="1"/>
          </p:nvSpPr>
          <p:spPr>
            <a:xfrm>
              <a:off x="6040095" y="4433123"/>
              <a:ext cx="3989581" cy="10515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D3836771-7118-4E4F-841D-D6D0F071B749}"/>
                </a:ext>
              </a:extLst>
            </p:cNvPr>
            <p:cNvSpPr/>
            <p:nvPr userDrawn="1"/>
          </p:nvSpPr>
          <p:spPr>
            <a:xfrm>
              <a:off x="5257800" y="2152134"/>
              <a:ext cx="3989581" cy="1051557"/>
            </a:xfrm>
            <a:prstGeom prst="rect">
              <a:avLst/>
            </a:prstGeom>
            <a:solidFill>
              <a:srgbClr val="045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pic>
          <p:nvPicPr>
            <p:cNvPr id="8" name="Picture 7" descr="A person wearing a virtual reality headset&#10;&#10;Description automatically generated with medium confidence">
              <a:extLst>
                <a:ext uri="{FF2B5EF4-FFF2-40B4-BE49-F238E27FC236}">
                  <a16:creationId xmlns:a16="http://schemas.microsoft.com/office/drawing/2014/main" id="{A0F41A9F-DBE1-4875-B6E2-B10905AF0C9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497" r="497"/>
            <a:stretch/>
          </p:blipFill>
          <p:spPr>
            <a:xfrm>
              <a:off x="5361181" y="2279565"/>
              <a:ext cx="4565114" cy="3077685"/>
            </a:xfrm>
            <a:prstGeom prst="rect">
              <a:avLst/>
            </a:prstGeom>
          </p:spPr>
        </p:pic>
        <p:sp>
          <p:nvSpPr>
            <p:cNvPr id="25" name="Rectangle 24">
              <a:extLst>
                <a:ext uri="{FF2B5EF4-FFF2-40B4-BE49-F238E27FC236}">
                  <a16:creationId xmlns:a16="http://schemas.microsoft.com/office/drawing/2014/main" id="{F4FE25D3-9F76-4B3F-AD61-A742BC5E90DE}"/>
                </a:ext>
              </a:extLst>
            </p:cNvPr>
            <p:cNvSpPr/>
            <p:nvPr userDrawn="1"/>
          </p:nvSpPr>
          <p:spPr>
            <a:xfrm>
              <a:off x="5361181" y="2279564"/>
              <a:ext cx="4565114" cy="307768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28" name="Slide Number Placeholder 5">
            <a:extLst>
              <a:ext uri="{FF2B5EF4-FFF2-40B4-BE49-F238E27FC236}">
                <a16:creationId xmlns:a16="http://schemas.microsoft.com/office/drawing/2014/main" id="{72D71432-EDE5-42A0-BD36-90458BD3166D}"/>
              </a:ext>
            </a:extLst>
          </p:cNvPr>
          <p:cNvSpPr>
            <a:spLocks noGrp="1"/>
          </p:cNvSpPr>
          <p:nvPr>
            <p:ph type="sldNum" sz="quarter" idx="12"/>
          </p:nvPr>
        </p:nvSpPr>
        <p:spPr>
          <a:xfrm>
            <a:off x="11610996" y="6380492"/>
            <a:ext cx="161904" cy="153888"/>
          </a:xfrm>
        </p:spPr>
        <p:txBody>
          <a:bodyPr wrap="none" lIns="0" tIns="0" rIns="0" bIns="0">
            <a:spAutoFit/>
          </a:bodyPr>
          <a:lstStyle>
            <a:lvl1pPr>
              <a:defRPr sz="1000">
                <a:solidFill>
                  <a:schemeClr val="tx1"/>
                </a:solidFill>
              </a:defRPr>
            </a:lvl1pPr>
          </a:lstStyle>
          <a:p>
            <a:fld id="{B15AF021-D0DC-4340-B0A2-B810DF56BD57}" type="slidenum">
              <a:rPr lang="en-IN" smtClean="0"/>
              <a:pPr/>
              <a:t>‹#›</a:t>
            </a:fld>
            <a:endParaRPr lang="en-IN" dirty="0"/>
          </a:p>
        </p:txBody>
      </p:sp>
      <p:cxnSp>
        <p:nvCxnSpPr>
          <p:cNvPr id="29" name="Straight Connector 28">
            <a:extLst>
              <a:ext uri="{FF2B5EF4-FFF2-40B4-BE49-F238E27FC236}">
                <a16:creationId xmlns:a16="http://schemas.microsoft.com/office/drawing/2014/main" id="{EDCFAA2D-0498-451B-A78F-6AB2D5B2BC11}"/>
              </a:ext>
            </a:extLst>
          </p:cNvPr>
          <p:cNvCxnSpPr>
            <a:cxnSpLocks/>
          </p:cNvCxnSpPr>
          <p:nvPr userDrawn="1"/>
        </p:nvCxnSpPr>
        <p:spPr>
          <a:xfrm>
            <a:off x="4851400" y="6457436"/>
            <a:ext cx="6673850" cy="0"/>
          </a:xfrm>
          <a:prstGeom prst="line">
            <a:avLst/>
          </a:prstGeom>
          <a:ln>
            <a:solidFill>
              <a:srgbClr val="116587"/>
            </a:solidFill>
          </a:ln>
        </p:spPr>
        <p:style>
          <a:lnRef idx="1">
            <a:schemeClr val="accent1"/>
          </a:lnRef>
          <a:fillRef idx="0">
            <a:schemeClr val="accent1"/>
          </a:fillRef>
          <a:effectRef idx="0">
            <a:schemeClr val="accent1"/>
          </a:effectRef>
          <a:fontRef idx="minor">
            <a:schemeClr val="tx1"/>
          </a:fontRef>
        </p:style>
      </p:cxnSp>
      <p:sp>
        <p:nvSpPr>
          <p:cNvPr id="30" name="Subtitle 2">
            <a:extLst>
              <a:ext uri="{FF2B5EF4-FFF2-40B4-BE49-F238E27FC236}">
                <a16:creationId xmlns:a16="http://schemas.microsoft.com/office/drawing/2014/main" id="{F36D8FD0-2A1D-4511-AE96-7C3B72E7F109}"/>
              </a:ext>
            </a:extLst>
          </p:cNvPr>
          <p:cNvSpPr txBox="1">
            <a:spLocks/>
          </p:cNvSpPr>
          <p:nvPr userDrawn="1"/>
        </p:nvSpPr>
        <p:spPr>
          <a:xfrm>
            <a:off x="7747499" y="6580893"/>
            <a:ext cx="881652" cy="128112"/>
          </a:xfrm>
          <a:prstGeom prst="rect">
            <a:avLst/>
          </a:prstGeom>
        </p:spPr>
        <p:txBody>
          <a:bodyPr vert="horz" wrap="non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Nunito Sans" panose="00000500000000000000" pitchFamily="2" charset="0"/>
                <a:ea typeface="+mn-ea"/>
                <a:cs typeface="+mn-cs"/>
              </a:defRPr>
            </a:lvl1pPr>
            <a:lvl2pPr marL="457200" indent="0" algn="ctr" defTabSz="914400" rtl="0" eaLnBrk="1" latinLnBrk="0" hangingPunct="1">
              <a:lnSpc>
                <a:spcPct val="90000"/>
              </a:lnSpc>
              <a:spcBef>
                <a:spcPts val="500"/>
              </a:spcBef>
              <a:buFont typeface="Work Sans" panose="00000500000000000000" pitchFamily="50"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Courier New" panose="02070309020205020404" pitchFamily="49"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b="1" dirty="0">
                <a:solidFill>
                  <a:schemeClr val="tx1"/>
                </a:solidFill>
              </a:rPr>
              <a:t>CONFIDENTIAL </a:t>
            </a:r>
          </a:p>
        </p:txBody>
      </p:sp>
      <p:sp>
        <p:nvSpPr>
          <p:cNvPr id="5" name="Text Placeholder 4">
            <a:extLst>
              <a:ext uri="{FF2B5EF4-FFF2-40B4-BE49-F238E27FC236}">
                <a16:creationId xmlns:a16="http://schemas.microsoft.com/office/drawing/2014/main" id="{FB937C4B-9E85-4619-AB5C-4C5B9957286D}"/>
              </a:ext>
            </a:extLst>
          </p:cNvPr>
          <p:cNvSpPr>
            <a:spLocks noGrp="1"/>
          </p:cNvSpPr>
          <p:nvPr>
            <p:ph type="body" sz="quarter" idx="13"/>
          </p:nvPr>
        </p:nvSpPr>
        <p:spPr>
          <a:xfrm>
            <a:off x="6024562" y="2005312"/>
            <a:ext cx="3633788" cy="193899"/>
          </a:xfrm>
        </p:spPr>
        <p:txBody>
          <a:bodyPr wrap="square" lIns="0" tIns="0" rIns="0" bIns="0" anchor="ctr" anchorCtr="0">
            <a:spAutoFit/>
          </a:bodyPr>
          <a:lstStyle>
            <a:lvl1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1pPr>
            <a:lvl2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2pPr>
            <a:lvl3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3pPr>
            <a:lvl4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4pPr>
            <a:lvl5pPr marL="0" indent="0" algn="l" defTabSz="914400" rtl="0" eaLnBrk="1" fontAlgn="base" latinLnBrk="0" hangingPunct="1">
              <a:spcBef>
                <a:spcPts val="300"/>
              </a:spcBef>
              <a:buClr>
                <a:srgbClr val="000000"/>
              </a:buClr>
              <a:buSzPct val="100000"/>
              <a:buFont typeface="+mn-lt"/>
              <a:buNone/>
              <a:defRPr lang="en-US" sz="1400" kern="0" dirty="0">
                <a:solidFill>
                  <a:srgbClr val="000000"/>
                </a:solidFill>
                <a:latin typeface="+mn-lt"/>
                <a:ea typeface="+mn-ea"/>
                <a:cs typeface="Segoe UI" panose="020B0502040204020203" pitchFamily="34" charset="0"/>
              </a:defRPr>
            </a:lvl5pPr>
          </a:lstStyle>
          <a:p>
            <a:pPr lvl="0"/>
            <a:r>
              <a:rPr lang="en-US" dirty="0"/>
              <a:t>Click to edit Master text styles</a:t>
            </a:r>
          </a:p>
        </p:txBody>
      </p:sp>
      <p:sp>
        <p:nvSpPr>
          <p:cNvPr id="22" name="Text Placeholder 4">
            <a:extLst>
              <a:ext uri="{FF2B5EF4-FFF2-40B4-BE49-F238E27FC236}">
                <a16:creationId xmlns:a16="http://schemas.microsoft.com/office/drawing/2014/main" id="{B3C35FBF-73D9-414D-AD40-3030A4F38A0C}"/>
              </a:ext>
            </a:extLst>
          </p:cNvPr>
          <p:cNvSpPr>
            <a:spLocks noGrp="1"/>
          </p:cNvSpPr>
          <p:nvPr>
            <p:ph type="body" sz="quarter" idx="14"/>
          </p:nvPr>
        </p:nvSpPr>
        <p:spPr>
          <a:xfrm>
            <a:off x="6024562" y="2613487"/>
            <a:ext cx="3633788" cy="193899"/>
          </a:xfrm>
        </p:spPr>
        <p:txBody>
          <a:bodyPr wrap="square" lIns="0" tIns="0" rIns="0" bIns="0" anchor="ctr" anchorCtr="0">
            <a:spAutoFit/>
          </a:bodyPr>
          <a:lstStyle>
            <a:lvl1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1pPr>
            <a:lvl2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2pPr>
            <a:lvl3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3pPr>
            <a:lvl4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4pPr>
            <a:lvl5pPr marL="0" indent="0" algn="l" defTabSz="914400" rtl="0" eaLnBrk="1" fontAlgn="base" latinLnBrk="0" hangingPunct="1">
              <a:spcBef>
                <a:spcPts val="300"/>
              </a:spcBef>
              <a:buClr>
                <a:srgbClr val="000000"/>
              </a:buClr>
              <a:buSzPct val="100000"/>
              <a:buFont typeface="+mn-lt"/>
              <a:buNone/>
              <a:defRPr lang="en-US" sz="1400" kern="0" dirty="0">
                <a:solidFill>
                  <a:srgbClr val="000000"/>
                </a:solidFill>
                <a:latin typeface="+mn-lt"/>
                <a:ea typeface="+mn-ea"/>
                <a:cs typeface="Segoe UI" panose="020B0502040204020203" pitchFamily="34" charset="0"/>
              </a:defRPr>
            </a:lvl5pPr>
          </a:lstStyle>
          <a:p>
            <a:pPr lvl="0"/>
            <a:r>
              <a:rPr lang="en-US" dirty="0"/>
              <a:t>Click to edit Master text styles</a:t>
            </a:r>
          </a:p>
        </p:txBody>
      </p:sp>
      <p:sp>
        <p:nvSpPr>
          <p:cNvPr id="23" name="Text Placeholder 4">
            <a:extLst>
              <a:ext uri="{FF2B5EF4-FFF2-40B4-BE49-F238E27FC236}">
                <a16:creationId xmlns:a16="http://schemas.microsoft.com/office/drawing/2014/main" id="{C3E89BC8-ECC2-4FA4-9AE8-07619F418F1A}"/>
              </a:ext>
            </a:extLst>
          </p:cNvPr>
          <p:cNvSpPr>
            <a:spLocks noGrp="1"/>
          </p:cNvSpPr>
          <p:nvPr>
            <p:ph type="body" sz="quarter" idx="15"/>
          </p:nvPr>
        </p:nvSpPr>
        <p:spPr>
          <a:xfrm>
            <a:off x="6024562" y="3221662"/>
            <a:ext cx="3633788" cy="193899"/>
          </a:xfrm>
        </p:spPr>
        <p:txBody>
          <a:bodyPr wrap="square" lIns="0" tIns="0" rIns="0" bIns="0" anchor="ctr" anchorCtr="0">
            <a:spAutoFit/>
          </a:bodyPr>
          <a:lstStyle>
            <a:lvl1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1pPr>
            <a:lvl2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2pPr>
            <a:lvl3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3pPr>
            <a:lvl4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4pPr>
            <a:lvl5pPr marL="0" indent="0" algn="l" defTabSz="914400" rtl="0" eaLnBrk="1" fontAlgn="base" latinLnBrk="0" hangingPunct="1">
              <a:spcBef>
                <a:spcPts val="300"/>
              </a:spcBef>
              <a:buClr>
                <a:srgbClr val="000000"/>
              </a:buClr>
              <a:buSzPct val="100000"/>
              <a:buFont typeface="+mn-lt"/>
              <a:buNone/>
              <a:defRPr lang="en-US" sz="1400" kern="0" dirty="0">
                <a:solidFill>
                  <a:srgbClr val="000000"/>
                </a:solidFill>
                <a:latin typeface="+mn-lt"/>
                <a:ea typeface="+mn-ea"/>
                <a:cs typeface="Segoe UI" panose="020B0502040204020203" pitchFamily="34" charset="0"/>
              </a:defRPr>
            </a:lvl5pPr>
          </a:lstStyle>
          <a:p>
            <a:pPr lvl="0"/>
            <a:r>
              <a:rPr lang="en-US" dirty="0"/>
              <a:t>Click to edit Master text styles</a:t>
            </a:r>
          </a:p>
        </p:txBody>
      </p:sp>
      <p:sp>
        <p:nvSpPr>
          <p:cNvPr id="24" name="Text Placeholder 4">
            <a:extLst>
              <a:ext uri="{FF2B5EF4-FFF2-40B4-BE49-F238E27FC236}">
                <a16:creationId xmlns:a16="http://schemas.microsoft.com/office/drawing/2014/main" id="{D695CDAC-4449-4EF0-B366-C4C991CAFE8C}"/>
              </a:ext>
            </a:extLst>
          </p:cNvPr>
          <p:cNvSpPr>
            <a:spLocks noGrp="1"/>
          </p:cNvSpPr>
          <p:nvPr>
            <p:ph type="body" sz="quarter" idx="16"/>
          </p:nvPr>
        </p:nvSpPr>
        <p:spPr>
          <a:xfrm>
            <a:off x="6024562" y="3829837"/>
            <a:ext cx="3633788" cy="193899"/>
          </a:xfrm>
        </p:spPr>
        <p:txBody>
          <a:bodyPr wrap="square" lIns="0" tIns="0" rIns="0" bIns="0" anchor="ctr" anchorCtr="0">
            <a:spAutoFit/>
          </a:bodyPr>
          <a:lstStyle>
            <a:lvl1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1pPr>
            <a:lvl2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2pPr>
            <a:lvl3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3pPr>
            <a:lvl4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4pPr>
            <a:lvl5pPr marL="0" indent="0" algn="l" defTabSz="914400" rtl="0" eaLnBrk="1" fontAlgn="base" latinLnBrk="0" hangingPunct="1">
              <a:spcBef>
                <a:spcPts val="300"/>
              </a:spcBef>
              <a:buClr>
                <a:srgbClr val="000000"/>
              </a:buClr>
              <a:buSzPct val="100000"/>
              <a:buFont typeface="+mn-lt"/>
              <a:buNone/>
              <a:defRPr lang="en-US" sz="1400" kern="0" dirty="0">
                <a:solidFill>
                  <a:srgbClr val="000000"/>
                </a:solidFill>
                <a:latin typeface="+mn-lt"/>
                <a:ea typeface="+mn-ea"/>
                <a:cs typeface="Segoe UI" panose="020B0502040204020203" pitchFamily="34" charset="0"/>
              </a:defRPr>
            </a:lvl5pPr>
          </a:lstStyle>
          <a:p>
            <a:pPr lvl="0"/>
            <a:r>
              <a:rPr lang="en-US" dirty="0"/>
              <a:t>Click to edit Master text styles</a:t>
            </a:r>
          </a:p>
        </p:txBody>
      </p:sp>
      <p:sp>
        <p:nvSpPr>
          <p:cNvPr id="26" name="Text Placeholder 4">
            <a:extLst>
              <a:ext uri="{FF2B5EF4-FFF2-40B4-BE49-F238E27FC236}">
                <a16:creationId xmlns:a16="http://schemas.microsoft.com/office/drawing/2014/main" id="{1B5683BB-053C-4DEA-8ED2-29AA7767624C}"/>
              </a:ext>
            </a:extLst>
          </p:cNvPr>
          <p:cNvSpPr>
            <a:spLocks noGrp="1"/>
          </p:cNvSpPr>
          <p:nvPr>
            <p:ph type="body" sz="quarter" idx="17"/>
          </p:nvPr>
        </p:nvSpPr>
        <p:spPr>
          <a:xfrm>
            <a:off x="6024562" y="4438013"/>
            <a:ext cx="3633788" cy="193899"/>
          </a:xfrm>
        </p:spPr>
        <p:txBody>
          <a:bodyPr wrap="square" lIns="0" tIns="0" rIns="0" bIns="0" anchor="ctr" anchorCtr="0">
            <a:spAutoFit/>
          </a:bodyPr>
          <a:lstStyle>
            <a:lvl1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1pPr>
            <a:lvl2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2pPr>
            <a:lvl3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3pPr>
            <a:lvl4pPr marL="0" indent="0" algn="l" defTabSz="914400" rtl="0" eaLnBrk="1" fontAlgn="base" latinLnBrk="0" hangingPunct="1">
              <a:spcBef>
                <a:spcPts val="300"/>
              </a:spcBef>
              <a:buClr>
                <a:srgbClr val="000000"/>
              </a:buClr>
              <a:buSzPct val="100000"/>
              <a:buFont typeface="+mn-lt"/>
              <a:buNone/>
              <a:defRPr lang="en-US" sz="1400" kern="0" dirty="0" smtClean="0">
                <a:solidFill>
                  <a:srgbClr val="000000"/>
                </a:solidFill>
                <a:latin typeface="+mn-lt"/>
                <a:ea typeface="+mn-ea"/>
                <a:cs typeface="Segoe UI" panose="020B0502040204020203" pitchFamily="34" charset="0"/>
              </a:defRPr>
            </a:lvl4pPr>
            <a:lvl5pPr marL="0" indent="0" algn="l" defTabSz="914400" rtl="0" eaLnBrk="1" fontAlgn="base" latinLnBrk="0" hangingPunct="1">
              <a:spcBef>
                <a:spcPts val="300"/>
              </a:spcBef>
              <a:buClr>
                <a:srgbClr val="000000"/>
              </a:buClr>
              <a:buSzPct val="100000"/>
              <a:buFont typeface="+mn-lt"/>
              <a:buNone/>
              <a:defRPr lang="en-US" sz="1400" kern="0" dirty="0">
                <a:solidFill>
                  <a:srgbClr val="000000"/>
                </a:solidFill>
                <a:latin typeface="+mn-lt"/>
                <a:ea typeface="+mn-ea"/>
                <a:cs typeface="Segoe UI" panose="020B0502040204020203" pitchFamily="34" charset="0"/>
              </a:defRPr>
            </a:lvl5pPr>
          </a:lstStyle>
          <a:p>
            <a:pPr lvl="0"/>
            <a:r>
              <a:rPr lang="en-US" dirty="0"/>
              <a:t>Click to edit Master text styles</a:t>
            </a:r>
          </a:p>
        </p:txBody>
      </p:sp>
      <p:pic>
        <p:nvPicPr>
          <p:cNvPr id="20" name="Picture 2" descr="E:\Work\2021\July\27\Shrini\CSG LOGO_Final.jpg">
            <a:extLst>
              <a:ext uri="{FF2B5EF4-FFF2-40B4-BE49-F238E27FC236}">
                <a16:creationId xmlns:a16="http://schemas.microsoft.com/office/drawing/2014/main" id="{03AE1810-F61D-401B-8133-F05C004AB37C}"/>
              </a:ext>
            </a:extLst>
          </p:cNvPr>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2772262" y="6245893"/>
            <a:ext cx="1993392" cy="444176"/>
          </a:xfrm>
          <a:prstGeom prst="rect">
            <a:avLst/>
          </a:prstGeom>
          <a:noFill/>
        </p:spPr>
      </p:pic>
      <p:sp>
        <p:nvSpPr>
          <p:cNvPr id="19" name="Subtitle 2">
            <a:extLst>
              <a:ext uri="{FF2B5EF4-FFF2-40B4-BE49-F238E27FC236}">
                <a16:creationId xmlns:a16="http://schemas.microsoft.com/office/drawing/2014/main" id="{FB90F4D5-8D3B-483D-88A1-486D81D1A763}"/>
              </a:ext>
            </a:extLst>
          </p:cNvPr>
          <p:cNvSpPr txBox="1">
            <a:spLocks/>
          </p:cNvSpPr>
          <p:nvPr userDrawn="1"/>
        </p:nvSpPr>
        <p:spPr>
          <a:xfrm>
            <a:off x="3461857" y="5310083"/>
            <a:ext cx="8011486" cy="729430"/>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Nunito Sans" panose="00000500000000000000" pitchFamily="2" charset="0"/>
                <a:ea typeface="+mn-ea"/>
                <a:cs typeface="+mn-cs"/>
              </a:defRPr>
            </a:lvl1pPr>
            <a:lvl2pPr marL="457200" indent="0" algn="ctr" defTabSz="914400" rtl="0" eaLnBrk="1" latinLnBrk="0" hangingPunct="1">
              <a:lnSpc>
                <a:spcPct val="90000"/>
              </a:lnSpc>
              <a:spcBef>
                <a:spcPts val="500"/>
              </a:spcBef>
              <a:buFont typeface="Work Sans" panose="00000500000000000000" pitchFamily="50"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Courier New" panose="02070309020205020404" pitchFamily="49"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900" dirty="0">
                <a:solidFill>
                  <a:schemeClr val="tx1"/>
                </a:solidFill>
                <a:latin typeface="+mj-lt"/>
              </a:rPr>
              <a:t>The material contained in this document represents proprietary and confidential information pertaining to products, technologies and processes belonging to Creative Synergies Group (CREATIVE).  All information in this document must be treated in confidence and not discussed with a third party.  The names and trademarks used in this document are sole property of the respective owners and are governed / protected by the relevant trademark and copyright laws.  No part of this document may be copied, distributed or displayed to a third party without prior written consent of CREATIVE.</a:t>
            </a:r>
          </a:p>
          <a:p>
            <a:pPr algn="ctr">
              <a:lnSpc>
                <a:spcPct val="100000"/>
              </a:lnSpc>
              <a:spcBef>
                <a:spcPts val="600"/>
              </a:spcBef>
            </a:pPr>
            <a:r>
              <a:rPr lang="en-US" sz="1000" b="1" dirty="0">
                <a:solidFill>
                  <a:schemeClr val="tx1"/>
                </a:solidFill>
                <a:latin typeface="+mj-lt"/>
              </a:rPr>
              <a:t>© 2025 Creative Synergies Group.  All Rights Reserved.</a:t>
            </a:r>
          </a:p>
        </p:txBody>
      </p:sp>
    </p:spTree>
    <p:extLst>
      <p:ext uri="{BB962C8B-B14F-4D97-AF65-F5344CB8AC3E}">
        <p14:creationId xmlns:p14="http://schemas.microsoft.com/office/powerpoint/2010/main" val="1911420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ver Pag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F4B8AA-84AF-4256-9F89-57C84D28B8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defRPr>
            </a:lvl1pPr>
          </a:lstStyle>
          <a:p>
            <a:fld id="{C6854332-9C3A-49DA-AF4D-4B02EE08BC19}" type="slidenum">
              <a:rPr lang="en-US" smtClean="0"/>
              <a:pPr/>
              <a:t>‹#›</a:t>
            </a:fld>
            <a:endParaRPr lang="en-US" dirty="0"/>
          </a:p>
        </p:txBody>
      </p:sp>
      <p:sp>
        <p:nvSpPr>
          <p:cNvPr id="52" name="Rectangle 51">
            <a:extLst>
              <a:ext uri="{FF2B5EF4-FFF2-40B4-BE49-F238E27FC236}">
                <a16:creationId xmlns:a16="http://schemas.microsoft.com/office/drawing/2014/main" id="{D501096D-5127-4F7F-8ADE-6FBAFCF6C81B}"/>
              </a:ext>
            </a:extLst>
          </p:cNvPr>
          <p:cNvSpPr/>
          <p:nvPr userDrawn="1"/>
        </p:nvSpPr>
        <p:spPr>
          <a:xfrm flipH="1">
            <a:off x="0" y="0"/>
            <a:ext cx="12192000" cy="6858000"/>
          </a:xfrm>
          <a:prstGeom prst="rect">
            <a:avLst/>
          </a:prstGeom>
          <a:gradFill flip="none" rotWithShape="1">
            <a:gsLst>
              <a:gs pos="0">
                <a:schemeClr val="tx1">
                  <a:alpha val="0"/>
                </a:schemeClr>
              </a:gs>
              <a:gs pos="100000">
                <a:schemeClr val="tx1">
                  <a:alpha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mj-lt"/>
              <a:ea typeface="+mn-ea"/>
              <a:cs typeface="+mn-cs"/>
            </a:endParaRPr>
          </a:p>
        </p:txBody>
      </p:sp>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10955012"/>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Cover Pag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939CA-6D10-4FA4-8DDE-53400718F17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latin typeface="Work Sans" pitchFamily="2" charset="0"/>
              </a:defRPr>
            </a:lvl1pPr>
          </a:lstStyle>
          <a:p>
            <a:fld id="{C6854332-9C3A-49DA-AF4D-4B02EE08BC19}" type="slidenum">
              <a:rPr lang="en-US" smtClean="0"/>
              <a:pPr/>
              <a:t>‹#›</a:t>
            </a:fld>
            <a:endParaRPr lang="en-US" dirty="0"/>
          </a:p>
        </p:txBody>
      </p:sp>
      <p:pic>
        <p:nvPicPr>
          <p:cNvPr id="4" name="Graphic 3">
            <a:extLst>
              <a:ext uri="{FF2B5EF4-FFF2-40B4-BE49-F238E27FC236}">
                <a16:creationId xmlns:a16="http://schemas.microsoft.com/office/drawing/2014/main" id="{037398D0-6169-4F10-BDAA-258D0C3FE6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352253848"/>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Cover Pag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440C41-A8B3-43FC-ACCC-2F116473C5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254183" cy="6867729"/>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latin typeface="Work Sans" pitchFamily="2" charset="0"/>
              </a:defRPr>
            </a:lvl1pPr>
          </a:lstStyle>
          <a:p>
            <a:fld id="{C6854332-9C3A-49DA-AF4D-4B02EE08BC19}" type="slidenum">
              <a:rPr lang="en-US" smtClean="0"/>
              <a:pPr/>
              <a:t>‹#›</a:t>
            </a:fld>
            <a:endParaRPr lang="en-US" dirty="0"/>
          </a:p>
        </p:txBody>
      </p:sp>
      <p:pic>
        <p:nvPicPr>
          <p:cNvPr id="4" name="Graphic 3">
            <a:extLst>
              <a:ext uri="{FF2B5EF4-FFF2-40B4-BE49-F238E27FC236}">
                <a16:creationId xmlns:a16="http://schemas.microsoft.com/office/drawing/2014/main" id="{037398D0-6169-4F10-BDAA-258D0C3FE6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254182" cy="6858000"/>
          </a:xfrm>
          <a:prstGeom prst="rect">
            <a:avLst/>
          </a:prstGeom>
        </p:spPr>
      </p:pic>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1920151758"/>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4_Cover Pag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43BB36-FDB5-4922-BEB8-3EB1ED624AC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latin typeface="Work Sans" pitchFamily="2" charset="0"/>
              </a:defRPr>
            </a:lvl1pPr>
          </a:lstStyle>
          <a:p>
            <a:fld id="{C6854332-9C3A-49DA-AF4D-4B02EE08BC19}" type="slidenum">
              <a:rPr lang="en-US" smtClean="0"/>
              <a:pPr/>
              <a:t>‹#›</a:t>
            </a:fld>
            <a:endParaRPr lang="en-US" dirty="0"/>
          </a:p>
        </p:txBody>
      </p:sp>
      <p:pic>
        <p:nvPicPr>
          <p:cNvPr id="4" name="Graphic 3">
            <a:extLst>
              <a:ext uri="{FF2B5EF4-FFF2-40B4-BE49-F238E27FC236}">
                <a16:creationId xmlns:a16="http://schemas.microsoft.com/office/drawing/2014/main" id="{037398D0-6169-4F10-BDAA-258D0C3FE6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2109745680"/>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8_Cover Pag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43BB36-FDB5-4922-BEB8-3EB1ED624AC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5654" b="5654"/>
          <a:stretch/>
        </p:blipFill>
        <p:spPr>
          <a:xfrm>
            <a:off x="0" y="0"/>
            <a:ext cx="12192000" cy="6858000"/>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latin typeface="Work Sans" pitchFamily="2" charset="0"/>
              </a:defRPr>
            </a:lvl1pPr>
          </a:lstStyle>
          <a:p>
            <a:fld id="{C6854332-9C3A-49DA-AF4D-4B02EE08BC19}" type="slidenum">
              <a:rPr lang="en-US" smtClean="0"/>
              <a:pPr/>
              <a:t>‹#›</a:t>
            </a:fld>
            <a:endParaRPr lang="en-US" dirty="0"/>
          </a:p>
        </p:txBody>
      </p:sp>
      <p:pic>
        <p:nvPicPr>
          <p:cNvPr id="4" name="Graphic 3">
            <a:extLst>
              <a:ext uri="{FF2B5EF4-FFF2-40B4-BE49-F238E27FC236}">
                <a16:creationId xmlns:a16="http://schemas.microsoft.com/office/drawing/2014/main" id="{037398D0-6169-4F10-BDAA-258D0C3FE6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649029110"/>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7_Cover Pag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43BB36-FDB5-4922-BEB8-3EB1ED624AC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99" r="99"/>
          <a:stretch/>
        </p:blipFill>
        <p:spPr>
          <a:xfrm>
            <a:off x="0" y="0"/>
            <a:ext cx="12192000" cy="6858000"/>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latin typeface="Work Sans" pitchFamily="2" charset="0"/>
              </a:defRPr>
            </a:lvl1pPr>
          </a:lstStyle>
          <a:p>
            <a:fld id="{C6854332-9C3A-49DA-AF4D-4B02EE08BC19}" type="slidenum">
              <a:rPr lang="en-US" smtClean="0"/>
              <a:pPr/>
              <a:t>‹#›</a:t>
            </a:fld>
            <a:endParaRPr lang="en-US" dirty="0"/>
          </a:p>
        </p:txBody>
      </p:sp>
      <p:pic>
        <p:nvPicPr>
          <p:cNvPr id="4" name="Graphic 3">
            <a:extLst>
              <a:ext uri="{FF2B5EF4-FFF2-40B4-BE49-F238E27FC236}">
                <a16:creationId xmlns:a16="http://schemas.microsoft.com/office/drawing/2014/main" id="{037398D0-6169-4F10-BDAA-258D0C3FE6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1450470562"/>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6_Cover Pag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CBF563-C4FC-4EDC-99B8-467DB1136A1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57"/>
          <a:stretch/>
        </p:blipFill>
        <p:spPr>
          <a:xfrm>
            <a:off x="0" y="0"/>
            <a:ext cx="12211050" cy="6858000"/>
          </a:xfrm>
          <a:prstGeom prst="rect">
            <a:avLst/>
          </a:prstGeom>
        </p:spPr>
      </p:pic>
      <p:sp>
        <p:nvSpPr>
          <p:cNvPr id="62" name="Slide Number Placeholder 5">
            <a:extLst>
              <a:ext uri="{FF2B5EF4-FFF2-40B4-BE49-F238E27FC236}">
                <a16:creationId xmlns:a16="http://schemas.microsoft.com/office/drawing/2014/main" id="{174CCAA6-330B-4A49-BA64-F97D3EA0E5E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latin typeface="Work Sans" pitchFamily="2" charset="0"/>
              </a:defRPr>
            </a:lvl1pPr>
          </a:lstStyle>
          <a:p>
            <a:fld id="{C6854332-9C3A-49DA-AF4D-4B02EE08BC19}" type="slidenum">
              <a:rPr lang="en-US" smtClean="0"/>
              <a:pPr/>
              <a:t>‹#›</a:t>
            </a:fld>
            <a:endParaRPr lang="en-US" dirty="0"/>
          </a:p>
        </p:txBody>
      </p:sp>
      <p:pic>
        <p:nvPicPr>
          <p:cNvPr id="4" name="Graphic 3">
            <a:extLst>
              <a:ext uri="{FF2B5EF4-FFF2-40B4-BE49-F238E27FC236}">
                <a16:creationId xmlns:a16="http://schemas.microsoft.com/office/drawing/2014/main" id="{037398D0-6169-4F10-BDAA-258D0C3FE6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211050" cy="6858000"/>
          </a:xfrm>
          <a:prstGeom prst="rect">
            <a:avLst/>
          </a:prstGeom>
        </p:spPr>
      </p:pic>
      <p:pic>
        <p:nvPicPr>
          <p:cNvPr id="53" name="Picture 52">
            <a:extLst>
              <a:ext uri="{FF2B5EF4-FFF2-40B4-BE49-F238E27FC236}">
                <a16:creationId xmlns:a16="http://schemas.microsoft.com/office/drawing/2014/main" id="{96B411AA-9ACD-441B-B345-E3221839EF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69425" y="63463"/>
            <a:ext cx="2018850" cy="559276"/>
          </a:xfrm>
          <a:prstGeom prst="rect">
            <a:avLst/>
          </a:prstGeom>
        </p:spPr>
      </p:pic>
    </p:spTree>
    <p:extLst>
      <p:ext uri="{BB962C8B-B14F-4D97-AF65-F5344CB8AC3E}">
        <p14:creationId xmlns:p14="http://schemas.microsoft.com/office/powerpoint/2010/main" val="414061741"/>
      </p:ext>
    </p:extLst>
  </p:cSld>
  <p:clrMapOvr>
    <a:masterClrMapping/>
  </p:clrMapOvr>
  <p:extLst>
    <p:ext uri="{DCECCB84-F9BA-43D5-87BE-67443E8EF086}">
      <p15:sldGuideLst xmlns:p15="http://schemas.microsoft.com/office/powerpoint/2012/main">
        <p15:guide id="1" pos="192">
          <p15:clr>
            <a:srgbClr val="FBAE40"/>
          </p15:clr>
        </p15:guide>
        <p15:guide id="2" orient="horz" pos="192">
          <p15:clr>
            <a:srgbClr val="FBAE40"/>
          </p15:clr>
        </p15:guide>
        <p15:guide id="3" pos="7488">
          <p15:clr>
            <a:srgbClr val="FBAE40"/>
          </p15:clr>
        </p15:guide>
        <p15:guide id="4" orient="horz" pos="412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2" name="Slide Number Placeholder 5">
            <a:extLst>
              <a:ext uri="{FF2B5EF4-FFF2-40B4-BE49-F238E27FC236}">
                <a16:creationId xmlns:a16="http://schemas.microsoft.com/office/drawing/2014/main" id="{4574E831-FCFD-45CE-9F56-F5EADE09E98E}"/>
              </a:ext>
            </a:extLst>
          </p:cNvPr>
          <p:cNvSpPr>
            <a:spLocks noGrp="1"/>
          </p:cNvSpPr>
          <p:nvPr>
            <p:ph type="sldNum" sz="quarter" idx="4"/>
          </p:nvPr>
        </p:nvSpPr>
        <p:spPr>
          <a:xfrm>
            <a:off x="11507687" y="6375805"/>
            <a:ext cx="527050" cy="365125"/>
          </a:xfrm>
          <a:prstGeom prst="rect">
            <a:avLst/>
          </a:prstGeom>
        </p:spPr>
        <p:txBody>
          <a:bodyPr vert="horz" lIns="91440" tIns="45720" rIns="91440" bIns="45720" rtlCol="0" anchor="ctr"/>
          <a:lstStyle>
            <a:lvl1pPr algn="r">
              <a:defRPr sz="1200">
                <a:solidFill>
                  <a:schemeClr val="bg1"/>
                </a:solidFill>
              </a:defRPr>
            </a:lvl1pPr>
          </a:lstStyle>
          <a:p>
            <a:fld id="{C6854332-9C3A-49DA-AF4D-4B02EE08BC19}" type="slidenum">
              <a:rPr lang="en-US" smtClean="0"/>
              <a:pPr/>
              <a:t>‹#›</a:t>
            </a:fld>
            <a:endParaRPr lang="en-US" dirty="0"/>
          </a:p>
        </p:txBody>
      </p:sp>
    </p:spTree>
    <p:extLst>
      <p:ext uri="{BB962C8B-B14F-4D97-AF65-F5344CB8AC3E}">
        <p14:creationId xmlns:p14="http://schemas.microsoft.com/office/powerpoint/2010/main" val="1923859418"/>
      </p:ext>
    </p:extLst>
  </p:cSld>
  <p:clrMap bg1="lt1" tx1="dk1" bg2="lt2" tx2="dk2" accent1="accent1" accent2="accent2" accent3="accent3" accent4="accent4" accent5="accent5" accent6="accent6" hlink="hlink" folHlink="folHlink"/>
  <p:sldLayoutIdLst>
    <p:sldLayoutId id="2147483750" r:id="rId1"/>
    <p:sldLayoutId id="2147483756" r:id="rId2"/>
    <p:sldLayoutId id="2147483757" r:id="rId3"/>
    <p:sldLayoutId id="2147483763" r:id="rId4"/>
    <p:sldLayoutId id="2147483764" r:id="rId5"/>
    <p:sldLayoutId id="2147483777" r:id="rId6"/>
    <p:sldLayoutId id="2147483783" r:id="rId7"/>
    <p:sldLayoutId id="2147483782" r:id="rId8"/>
    <p:sldLayoutId id="2147483781" r:id="rId9"/>
    <p:sldLayoutId id="2147483778" r:id="rId10"/>
    <p:sldLayoutId id="2147483785" r:id="rId11"/>
    <p:sldLayoutId id="2147483784" r:id="rId12"/>
    <p:sldLayoutId id="2147483779" r:id="rId13"/>
    <p:sldLayoutId id="2147483780" r:id="rId14"/>
    <p:sldLayoutId id="2147483776" r:id="rId15"/>
    <p:sldLayoutId id="2147483753" r:id="rId16"/>
    <p:sldLayoutId id="2147483699" r:id="rId17"/>
    <p:sldLayoutId id="2147483754" r:id="rId18"/>
    <p:sldLayoutId id="2147483738" r:id="rId19"/>
    <p:sldLayoutId id="2147483755" r:id="rId20"/>
    <p:sldLayoutId id="2147483751"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Work San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ork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ork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ork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hyperlink" Target="http://www.global-csg.com/"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5.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C51AEA-5AD5-44D5-A505-D7035BD0281F}"/>
              </a:ext>
            </a:extLst>
          </p:cNvPr>
          <p:cNvSpPr>
            <a:spLocks noGrp="1"/>
          </p:cNvSpPr>
          <p:nvPr>
            <p:ph type="ctrTitle"/>
          </p:nvPr>
        </p:nvSpPr>
        <p:spPr>
          <a:xfrm>
            <a:off x="453790" y="1926782"/>
            <a:ext cx="5261823" cy="332399"/>
          </a:xfrm>
        </p:spPr>
        <p:txBody>
          <a:bodyPr/>
          <a:lstStyle/>
          <a:p>
            <a:r>
              <a:rPr lang="en-IN" sz="2400" dirty="0"/>
              <a:t>Video Telematics POC</a:t>
            </a:r>
          </a:p>
        </p:txBody>
      </p:sp>
    </p:spTree>
    <p:extLst>
      <p:ext uri="{BB962C8B-B14F-4D97-AF65-F5344CB8AC3E}">
        <p14:creationId xmlns:p14="http://schemas.microsoft.com/office/powerpoint/2010/main" val="1771415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59345E-61D0-42B4-9F23-3A28B82F2191}"/>
              </a:ext>
            </a:extLst>
          </p:cNvPr>
          <p:cNvSpPr>
            <a:spLocks noGrp="1"/>
          </p:cNvSpPr>
          <p:nvPr>
            <p:ph type="title"/>
          </p:nvPr>
        </p:nvSpPr>
        <p:spPr>
          <a:xfrm>
            <a:off x="309072" y="629347"/>
            <a:ext cx="9710928" cy="249299"/>
          </a:xfrm>
        </p:spPr>
        <p:txBody>
          <a:bodyPr/>
          <a:lstStyle/>
          <a:p>
            <a:r>
              <a:rPr lang="en-US" sz="1800" b="1" dirty="0">
                <a:solidFill>
                  <a:srgbClr val="000000"/>
                </a:solidFill>
                <a:latin typeface="Calibri" panose="020F0502020204030204" pitchFamily="34" charset="0"/>
              </a:rPr>
              <a:t>Description of modules</a:t>
            </a:r>
            <a:endParaRPr lang="en-US" dirty="0"/>
          </a:p>
        </p:txBody>
      </p:sp>
      <p:sp>
        <p:nvSpPr>
          <p:cNvPr id="9" name="Text Placeholder 8">
            <a:extLst>
              <a:ext uri="{FF2B5EF4-FFF2-40B4-BE49-F238E27FC236}">
                <a16:creationId xmlns:a16="http://schemas.microsoft.com/office/drawing/2014/main" id="{42926A6B-8B15-4739-9214-8AA7C4BE905C}"/>
              </a:ext>
            </a:extLst>
          </p:cNvPr>
          <p:cNvSpPr>
            <a:spLocks noGrp="1"/>
          </p:cNvSpPr>
          <p:nvPr>
            <p:ph type="body" sz="quarter" idx="13"/>
          </p:nvPr>
        </p:nvSpPr>
        <p:spPr>
          <a:xfrm>
            <a:off x="309072" y="1196753"/>
            <a:ext cx="11462140" cy="3570208"/>
          </a:xfrm>
          <a:ln>
            <a:solidFill>
              <a:schemeClr val="bg1"/>
            </a:solidFill>
          </a:ln>
        </p:spPr>
        <p:style>
          <a:lnRef idx="2">
            <a:schemeClr val="dk1"/>
          </a:lnRef>
          <a:fillRef idx="1">
            <a:schemeClr val="lt1"/>
          </a:fillRef>
          <a:effectRef idx="0">
            <a:schemeClr val="dk1"/>
          </a:effectRef>
          <a:fontRef idx="minor">
            <a:schemeClr val="dk1"/>
          </a:fontRef>
        </p:style>
        <p:txBody>
          <a:bodyPr/>
          <a:lstStyle/>
          <a:p>
            <a:pPr>
              <a:buFont typeface="+mj-lt"/>
              <a:buAutoNum type="arabicPeriod"/>
            </a:pPr>
            <a:r>
              <a:rPr lang="en-IN" b="1" dirty="0"/>
              <a:t>GPS Module </a:t>
            </a:r>
            <a:r>
              <a:rPr lang="en-IN" sz="1400" b="1" dirty="0"/>
              <a:t>: </a:t>
            </a:r>
            <a:r>
              <a:rPr lang="en-IN" sz="1400" dirty="0"/>
              <a:t>Continuously sends speed, location, and timestamp data over UART.</a:t>
            </a:r>
          </a:p>
          <a:p>
            <a:pPr>
              <a:buFont typeface="+mj-lt"/>
              <a:buAutoNum type="arabicPeriod"/>
            </a:pPr>
            <a:r>
              <a:rPr lang="en-IN" b="1" dirty="0"/>
              <a:t>Accelerometer (IMU) : </a:t>
            </a:r>
            <a:r>
              <a:rPr lang="en-US" sz="1400" dirty="0"/>
              <a:t>Detects motion changes (e.g., harsh braking), and this data is gathered by the Raspberry Pi.</a:t>
            </a:r>
          </a:p>
          <a:p>
            <a:pPr>
              <a:buFont typeface="+mj-lt"/>
              <a:buAutoNum type="arabicPeriod"/>
            </a:pPr>
            <a:r>
              <a:rPr lang="en-IN" b="1" dirty="0"/>
              <a:t>Camera Module </a:t>
            </a:r>
            <a:r>
              <a:rPr lang="en-IN" sz="1400" b="1" dirty="0"/>
              <a:t>: </a:t>
            </a:r>
            <a:r>
              <a:rPr lang="en-IN" sz="1400" dirty="0"/>
              <a:t>Records</a:t>
            </a:r>
            <a:r>
              <a:rPr lang="en-IN" sz="1400" b="1" dirty="0"/>
              <a:t> </a:t>
            </a:r>
            <a:r>
              <a:rPr lang="en-IN" sz="1400" dirty="0"/>
              <a:t>continuous video , </a:t>
            </a:r>
            <a:r>
              <a:rPr lang="en-US" sz="1400" dirty="0"/>
              <a:t>which is stored in a circular buffer on the Raspberry Pi to manage storage efficiently.</a:t>
            </a:r>
            <a:r>
              <a:rPr lang="en-IN" sz="1400" dirty="0"/>
              <a:t>.</a:t>
            </a:r>
          </a:p>
          <a:p>
            <a:pPr>
              <a:buFont typeface="+mj-lt"/>
              <a:buAutoNum type="arabicPeriod"/>
            </a:pPr>
            <a:r>
              <a:rPr lang="en-IN" b="1" dirty="0"/>
              <a:t>Storage : </a:t>
            </a:r>
            <a:r>
              <a:rPr lang="en-US" sz="1400" dirty="0"/>
              <a:t>The Continuous Video Buffer interacts with the storage (e.g., SD card) to save video footage and retrieve segments when needed, such as during trimming. This bidirectional flow ensures the buffer can update storage and access it as required.</a:t>
            </a:r>
          </a:p>
          <a:p>
            <a:r>
              <a:rPr lang="en-US" b="1" dirty="0"/>
              <a:t>Software Processing</a:t>
            </a:r>
          </a:p>
          <a:p>
            <a:pPr marL="0" indent="0">
              <a:buNone/>
            </a:pPr>
            <a:r>
              <a:rPr lang="en-US" b="1" dirty="0"/>
              <a:t>Sensor Data Collection → Event Detection Module</a:t>
            </a:r>
            <a:r>
              <a:rPr lang="en-US" dirty="0"/>
              <a:t>: </a:t>
            </a:r>
          </a:p>
          <a:p>
            <a:pPr marL="742950" lvl="1" indent="-285750">
              <a:buFont typeface="Arial" panose="020B0604020202020204" pitchFamily="34" charset="0"/>
              <a:buChar char="•"/>
            </a:pPr>
            <a:r>
              <a:rPr lang="en-US" sz="1400" dirty="0"/>
              <a:t>The Sensor Data Collection module aggregates and processes the raw data, then passes it to the Event Detection Module to identify events like sudden braking or accidents.</a:t>
            </a:r>
          </a:p>
          <a:p>
            <a:pPr marL="0" indent="0">
              <a:buNone/>
            </a:pPr>
            <a:endParaRPr lang="en-US" sz="1200" dirty="0"/>
          </a:p>
        </p:txBody>
      </p:sp>
      <p:sp>
        <p:nvSpPr>
          <p:cNvPr id="17" name="Slide Number Placeholder 16">
            <a:extLst>
              <a:ext uri="{FF2B5EF4-FFF2-40B4-BE49-F238E27FC236}">
                <a16:creationId xmlns:a16="http://schemas.microsoft.com/office/drawing/2014/main" id="{CADC6BC8-C514-4169-A9BE-591ACA037309}"/>
              </a:ext>
            </a:extLst>
          </p:cNvPr>
          <p:cNvSpPr>
            <a:spLocks noGrp="1"/>
          </p:cNvSpPr>
          <p:nvPr>
            <p:ph type="sldNum" sz="quarter" idx="4"/>
          </p:nvPr>
        </p:nvSpPr>
        <p:spPr/>
        <p:txBody>
          <a:bodyPr/>
          <a:lstStyle/>
          <a:p>
            <a:fld id="{C6854332-9C3A-49DA-AF4D-4B02EE08BC19}" type="slidenum">
              <a:rPr lang="en-US" smtClean="0"/>
              <a:pPr/>
              <a:t>10</a:t>
            </a:fld>
            <a:endParaRPr lang="en-US" dirty="0"/>
          </a:p>
        </p:txBody>
      </p:sp>
    </p:spTree>
    <p:extLst>
      <p:ext uri="{BB962C8B-B14F-4D97-AF65-F5344CB8AC3E}">
        <p14:creationId xmlns:p14="http://schemas.microsoft.com/office/powerpoint/2010/main" val="427875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2926A6B-8B15-4739-9214-8AA7C4BE905C}"/>
              </a:ext>
            </a:extLst>
          </p:cNvPr>
          <p:cNvSpPr>
            <a:spLocks noGrp="1"/>
          </p:cNvSpPr>
          <p:nvPr>
            <p:ph type="body" sz="quarter" idx="13"/>
          </p:nvPr>
        </p:nvSpPr>
        <p:spPr>
          <a:xfrm>
            <a:off x="309072" y="1196753"/>
            <a:ext cx="11462140" cy="3262432"/>
          </a:xfrm>
          <a:ln>
            <a:solidFill>
              <a:schemeClr val="bg1"/>
            </a:solidFill>
          </a:ln>
        </p:spPr>
        <p:style>
          <a:lnRef idx="2">
            <a:schemeClr val="dk1"/>
          </a:lnRef>
          <a:fillRef idx="1">
            <a:schemeClr val="lt1"/>
          </a:fillRef>
          <a:effectRef idx="0">
            <a:schemeClr val="dk1"/>
          </a:effectRef>
          <a:fontRef idx="minor">
            <a:schemeClr val="dk1"/>
          </a:fontRef>
        </p:style>
        <p:txBody>
          <a:bodyPr/>
          <a:lstStyle/>
          <a:p>
            <a:pPr>
              <a:buFont typeface="Arial" panose="020B0604020202020204" pitchFamily="34" charset="0"/>
              <a:buChar char="•"/>
            </a:pPr>
            <a:r>
              <a:rPr lang="en-US" b="1" dirty="0"/>
              <a:t>Event Detection Module → Video Trimming Module</a:t>
            </a:r>
            <a:r>
              <a:rPr lang="en-US" dirty="0"/>
              <a:t>: </a:t>
            </a:r>
          </a:p>
          <a:p>
            <a:pPr marL="742950" lvl="1" indent="-285750">
              <a:buFont typeface="Arial" panose="020B0604020202020204" pitchFamily="34" charset="0"/>
              <a:buChar char="•"/>
            </a:pPr>
            <a:r>
              <a:rPr lang="en-US" sz="1400" dirty="0"/>
              <a:t>When the Event Detection Module identifies an event, it notifies the Video Trimming Module to extract a relevant video clip.</a:t>
            </a:r>
          </a:p>
          <a:p>
            <a:pPr>
              <a:buFont typeface="Arial" panose="020B0604020202020204" pitchFamily="34" charset="0"/>
              <a:buChar char="•"/>
            </a:pPr>
            <a:r>
              <a:rPr lang="en-US" b="1" dirty="0"/>
              <a:t>Video Trimming Module ↔ Continuous Video Buffer</a:t>
            </a:r>
            <a:r>
              <a:rPr lang="en-US" dirty="0"/>
              <a:t>: </a:t>
            </a:r>
          </a:p>
          <a:p>
            <a:pPr marL="742950" lvl="1" indent="-285750">
              <a:buFont typeface="Arial" panose="020B0604020202020204" pitchFamily="34" charset="0"/>
              <a:buChar char="•"/>
            </a:pPr>
            <a:r>
              <a:rPr lang="en-US" sz="1400" dirty="0"/>
              <a:t>The Video Trimming Module accesses the Continuous Video Buffer to retrieve a 25-second video segment (e.g., 15 seconds before and 10 seconds after the event) and may update the buffer’s state during this process.</a:t>
            </a:r>
          </a:p>
          <a:p>
            <a:pPr>
              <a:buFont typeface="Arial" panose="020B0604020202020204" pitchFamily="34" charset="0"/>
              <a:buChar char="•"/>
            </a:pPr>
            <a:r>
              <a:rPr lang="en-US" b="1" dirty="0"/>
              <a:t>Video Trimming Module → Cloud Uploader</a:t>
            </a:r>
            <a:r>
              <a:rPr lang="en-US" dirty="0"/>
              <a:t>: </a:t>
            </a:r>
          </a:p>
          <a:p>
            <a:pPr marL="742950" lvl="1" indent="-285750">
              <a:buFont typeface="Arial" panose="020B0604020202020204" pitchFamily="34" charset="0"/>
              <a:buChar char="•"/>
            </a:pPr>
            <a:r>
              <a:rPr lang="en-US" sz="1400" dirty="0"/>
              <a:t>After trimming the video, the module sends the resulting clip and associated metadata to the Cloud Uploader for transmission</a:t>
            </a:r>
            <a:r>
              <a:rPr lang="en-US" dirty="0"/>
              <a:t>.</a:t>
            </a:r>
          </a:p>
          <a:p>
            <a:pPr>
              <a:buFont typeface="Arial" panose="020B0604020202020204" pitchFamily="34" charset="0"/>
              <a:buChar char="•"/>
            </a:pPr>
            <a:r>
              <a:rPr lang="en-US" b="1" dirty="0"/>
              <a:t>Cloud Uploader → Azure</a:t>
            </a:r>
            <a:r>
              <a:rPr lang="en-US" dirty="0"/>
              <a:t>: </a:t>
            </a:r>
          </a:p>
          <a:p>
            <a:pPr marL="742950" lvl="1" indent="-285750">
              <a:buFont typeface="Arial" panose="020B0604020202020204" pitchFamily="34" charset="0"/>
              <a:buChar char="•"/>
            </a:pPr>
            <a:r>
              <a:rPr lang="en-US" sz="1400" dirty="0"/>
              <a:t>The Cloud Uploader transmits the processed data to Azure for storage and further processing (e.g., via Azure IoT Hub to Blob Storage).</a:t>
            </a:r>
          </a:p>
        </p:txBody>
      </p:sp>
      <p:sp>
        <p:nvSpPr>
          <p:cNvPr id="17" name="Slide Number Placeholder 16">
            <a:extLst>
              <a:ext uri="{FF2B5EF4-FFF2-40B4-BE49-F238E27FC236}">
                <a16:creationId xmlns:a16="http://schemas.microsoft.com/office/drawing/2014/main" id="{CADC6BC8-C514-4169-A9BE-591ACA037309}"/>
              </a:ext>
            </a:extLst>
          </p:cNvPr>
          <p:cNvSpPr>
            <a:spLocks noGrp="1"/>
          </p:cNvSpPr>
          <p:nvPr>
            <p:ph type="sldNum" sz="quarter" idx="4"/>
          </p:nvPr>
        </p:nvSpPr>
        <p:spPr/>
        <p:txBody>
          <a:bodyPr/>
          <a:lstStyle/>
          <a:p>
            <a:fld id="{C6854332-9C3A-49DA-AF4D-4B02EE08BC19}" type="slidenum">
              <a:rPr lang="en-US" smtClean="0"/>
              <a:pPr/>
              <a:t>11</a:t>
            </a:fld>
            <a:endParaRPr lang="en-US" dirty="0"/>
          </a:p>
        </p:txBody>
      </p:sp>
    </p:spTree>
    <p:extLst>
      <p:ext uri="{BB962C8B-B14F-4D97-AF65-F5344CB8AC3E}">
        <p14:creationId xmlns:p14="http://schemas.microsoft.com/office/powerpoint/2010/main" val="794520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9DF80E-72F5-4D05-B940-6C6218033941}"/>
              </a:ext>
            </a:extLst>
          </p:cNvPr>
          <p:cNvSpPr>
            <a:spLocks noGrp="1"/>
          </p:cNvSpPr>
          <p:nvPr>
            <p:ph type="body" sz="quarter" idx="10"/>
          </p:nvPr>
        </p:nvSpPr>
        <p:spPr>
          <a:xfrm>
            <a:off x="3162300" y="309909"/>
            <a:ext cx="8610600" cy="869469"/>
          </a:xfrm>
        </p:spPr>
        <p:txBody>
          <a:bodyPr/>
          <a:lstStyle/>
          <a:p>
            <a:r>
              <a:rPr lang="en-US" dirty="0"/>
              <a:t>Thank You</a:t>
            </a:r>
            <a:endParaRPr lang="en-IN" dirty="0"/>
          </a:p>
        </p:txBody>
      </p:sp>
      <p:sp>
        <p:nvSpPr>
          <p:cNvPr id="8" name="Text Placeholder 7">
            <a:extLst>
              <a:ext uri="{FF2B5EF4-FFF2-40B4-BE49-F238E27FC236}">
                <a16:creationId xmlns:a16="http://schemas.microsoft.com/office/drawing/2014/main" id="{700D92E2-7E6B-4E70-87C3-017E1CDB170F}"/>
              </a:ext>
            </a:extLst>
          </p:cNvPr>
          <p:cNvSpPr>
            <a:spLocks noGrp="1"/>
          </p:cNvSpPr>
          <p:nvPr>
            <p:ph type="body" sz="quarter" idx="14"/>
          </p:nvPr>
        </p:nvSpPr>
        <p:spPr/>
        <p:txBody>
          <a:bodyPr/>
          <a:lstStyle/>
          <a:p>
            <a:endParaRPr lang="en-US" dirty="0"/>
          </a:p>
        </p:txBody>
      </p:sp>
      <p:sp>
        <p:nvSpPr>
          <p:cNvPr id="10" name="Text Placeholder 9">
            <a:extLst>
              <a:ext uri="{FF2B5EF4-FFF2-40B4-BE49-F238E27FC236}">
                <a16:creationId xmlns:a16="http://schemas.microsoft.com/office/drawing/2014/main" id="{A70BEC70-5F2D-4E42-ABAC-E50B838D09AD}"/>
              </a:ext>
            </a:extLst>
          </p:cNvPr>
          <p:cNvSpPr>
            <a:spLocks noGrp="1"/>
          </p:cNvSpPr>
          <p:nvPr>
            <p:ph type="body" sz="quarter" idx="15"/>
          </p:nvPr>
        </p:nvSpPr>
        <p:spPr/>
        <p:txBody>
          <a:bodyPr/>
          <a:lstStyle/>
          <a:p>
            <a:endParaRPr lang="en-US" dirty="0"/>
          </a:p>
        </p:txBody>
      </p:sp>
      <p:sp>
        <p:nvSpPr>
          <p:cNvPr id="11" name="Text Placeholder 10">
            <a:extLst>
              <a:ext uri="{FF2B5EF4-FFF2-40B4-BE49-F238E27FC236}">
                <a16:creationId xmlns:a16="http://schemas.microsoft.com/office/drawing/2014/main" id="{73DC85E4-8654-405E-A375-2F38DC84BB62}"/>
              </a:ext>
            </a:extLst>
          </p:cNvPr>
          <p:cNvSpPr>
            <a:spLocks noGrp="1"/>
          </p:cNvSpPr>
          <p:nvPr>
            <p:ph type="body" sz="quarter" idx="16"/>
          </p:nvPr>
        </p:nvSpPr>
        <p:spPr/>
        <p:txBody>
          <a:bodyPr/>
          <a:lstStyle/>
          <a:p>
            <a:endParaRPr lang="en-US" dirty="0"/>
          </a:p>
        </p:txBody>
      </p:sp>
      <p:sp>
        <p:nvSpPr>
          <p:cNvPr id="9" name="Text Placeholder 8">
            <a:extLst>
              <a:ext uri="{FF2B5EF4-FFF2-40B4-BE49-F238E27FC236}">
                <a16:creationId xmlns:a16="http://schemas.microsoft.com/office/drawing/2014/main" id="{6EA7B78A-75E0-4EA2-9E33-BF15B1897867}"/>
              </a:ext>
            </a:extLst>
          </p:cNvPr>
          <p:cNvSpPr>
            <a:spLocks noGrp="1"/>
          </p:cNvSpPr>
          <p:nvPr>
            <p:ph type="body" sz="quarter" idx="17"/>
          </p:nvPr>
        </p:nvSpPr>
        <p:spPr>
          <a:xfrm>
            <a:off x="6024562" y="4438013"/>
            <a:ext cx="3633788" cy="193899"/>
          </a:xfrm>
        </p:spPr>
        <p:txBody>
          <a:bodyPr/>
          <a:lstStyle/>
          <a:p>
            <a:r>
              <a:rPr lang="en-IN" dirty="0">
                <a:hlinkClick r:id="rId2"/>
              </a:rPr>
              <a:t>www.global-csg.com </a:t>
            </a:r>
          </a:p>
        </p:txBody>
      </p:sp>
      <p:sp>
        <p:nvSpPr>
          <p:cNvPr id="14" name="Slide Number Placeholder 13">
            <a:extLst>
              <a:ext uri="{FF2B5EF4-FFF2-40B4-BE49-F238E27FC236}">
                <a16:creationId xmlns:a16="http://schemas.microsoft.com/office/drawing/2014/main" id="{1A24138E-BE59-433C-8CC7-923C71C9D90B}"/>
              </a:ext>
            </a:extLst>
          </p:cNvPr>
          <p:cNvSpPr>
            <a:spLocks noGrp="1"/>
          </p:cNvSpPr>
          <p:nvPr>
            <p:ph type="sldNum" sz="quarter" idx="12"/>
          </p:nvPr>
        </p:nvSpPr>
        <p:spPr/>
        <p:txBody>
          <a:bodyPr/>
          <a:lstStyle/>
          <a:p>
            <a:fld id="{B15AF021-D0DC-4340-B0A2-B810DF56BD57}" type="slidenum">
              <a:rPr lang="en-IN" smtClean="0"/>
              <a:pPr/>
              <a:t>12</a:t>
            </a:fld>
            <a:endParaRPr lang="en-IN" dirty="0"/>
          </a:p>
        </p:txBody>
      </p:sp>
      <p:sp>
        <p:nvSpPr>
          <p:cNvPr id="4" name="Text Placeholder 3">
            <a:extLst>
              <a:ext uri="{FF2B5EF4-FFF2-40B4-BE49-F238E27FC236}">
                <a16:creationId xmlns:a16="http://schemas.microsoft.com/office/drawing/2014/main" id="{9EAB496E-A00A-4E14-992E-EB0044B8A5B9}"/>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6330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FE0A25-7738-42E7-9775-0100206469B0}"/>
              </a:ext>
            </a:extLst>
          </p:cNvPr>
          <p:cNvSpPr>
            <a:spLocks noGrp="1"/>
          </p:cNvSpPr>
          <p:nvPr>
            <p:ph type="title"/>
          </p:nvPr>
        </p:nvSpPr>
        <p:spPr/>
        <p:txBody>
          <a:bodyPr/>
          <a:lstStyle/>
          <a:p>
            <a:r>
              <a:rPr lang="en-US" dirty="0"/>
              <a:t>Table Of Contents</a:t>
            </a:r>
          </a:p>
        </p:txBody>
      </p:sp>
      <p:sp>
        <p:nvSpPr>
          <p:cNvPr id="4" name="Rectangle 3">
            <a:extLst>
              <a:ext uri="{FF2B5EF4-FFF2-40B4-BE49-F238E27FC236}">
                <a16:creationId xmlns:a16="http://schemas.microsoft.com/office/drawing/2014/main" id="{D81A106F-500E-482A-8BB9-4ADD85E81393}"/>
              </a:ext>
            </a:extLst>
          </p:cNvPr>
          <p:cNvSpPr/>
          <p:nvPr/>
        </p:nvSpPr>
        <p:spPr>
          <a:xfrm>
            <a:off x="304800" y="1295400"/>
            <a:ext cx="792744"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Rectangle 4">
            <a:extLst>
              <a:ext uri="{FF2B5EF4-FFF2-40B4-BE49-F238E27FC236}">
                <a16:creationId xmlns:a16="http://schemas.microsoft.com/office/drawing/2014/main" id="{8AF0B23E-2D8C-4FA5-84EF-1B7C4C0B3668}"/>
              </a:ext>
            </a:extLst>
          </p:cNvPr>
          <p:cNvSpPr/>
          <p:nvPr/>
        </p:nvSpPr>
        <p:spPr>
          <a:xfrm>
            <a:off x="304800" y="2113973"/>
            <a:ext cx="792744"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Rectangle 5">
            <a:extLst>
              <a:ext uri="{FF2B5EF4-FFF2-40B4-BE49-F238E27FC236}">
                <a16:creationId xmlns:a16="http://schemas.microsoft.com/office/drawing/2014/main" id="{A4FA0686-5367-4637-A3A3-1048EFCDE8F1}"/>
              </a:ext>
            </a:extLst>
          </p:cNvPr>
          <p:cNvSpPr/>
          <p:nvPr/>
        </p:nvSpPr>
        <p:spPr>
          <a:xfrm>
            <a:off x="304800" y="2932547"/>
            <a:ext cx="792744"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Rectangle 6">
            <a:extLst>
              <a:ext uri="{FF2B5EF4-FFF2-40B4-BE49-F238E27FC236}">
                <a16:creationId xmlns:a16="http://schemas.microsoft.com/office/drawing/2014/main" id="{530EF72E-D135-4570-B022-E2BD3398E510}"/>
              </a:ext>
            </a:extLst>
          </p:cNvPr>
          <p:cNvSpPr/>
          <p:nvPr/>
        </p:nvSpPr>
        <p:spPr>
          <a:xfrm>
            <a:off x="304800" y="3751120"/>
            <a:ext cx="792744"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8" name="Rectangle 7">
            <a:extLst>
              <a:ext uri="{FF2B5EF4-FFF2-40B4-BE49-F238E27FC236}">
                <a16:creationId xmlns:a16="http://schemas.microsoft.com/office/drawing/2014/main" id="{57AC4AE5-E07C-4F22-8076-F18B58CAA38D}"/>
              </a:ext>
            </a:extLst>
          </p:cNvPr>
          <p:cNvSpPr/>
          <p:nvPr/>
        </p:nvSpPr>
        <p:spPr>
          <a:xfrm>
            <a:off x="304800" y="4569693"/>
            <a:ext cx="792744"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id="{57D6AE76-7ECA-4E35-AC1A-76C31C527DDD}"/>
              </a:ext>
            </a:extLst>
          </p:cNvPr>
          <p:cNvSpPr/>
          <p:nvPr/>
        </p:nvSpPr>
        <p:spPr>
          <a:xfrm>
            <a:off x="11358908" y="1295400"/>
            <a:ext cx="518940"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Rectangle 12">
            <a:extLst>
              <a:ext uri="{FF2B5EF4-FFF2-40B4-BE49-F238E27FC236}">
                <a16:creationId xmlns:a16="http://schemas.microsoft.com/office/drawing/2014/main" id="{0B1C30AB-0952-45CA-A8E6-03D1E1CEDB0A}"/>
              </a:ext>
            </a:extLst>
          </p:cNvPr>
          <p:cNvSpPr/>
          <p:nvPr/>
        </p:nvSpPr>
        <p:spPr>
          <a:xfrm>
            <a:off x="11358908" y="2113973"/>
            <a:ext cx="518940"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Rectangle 13">
            <a:extLst>
              <a:ext uri="{FF2B5EF4-FFF2-40B4-BE49-F238E27FC236}">
                <a16:creationId xmlns:a16="http://schemas.microsoft.com/office/drawing/2014/main" id="{1606D1FC-0F62-4C77-996E-92A7B2ED7FA6}"/>
              </a:ext>
            </a:extLst>
          </p:cNvPr>
          <p:cNvSpPr/>
          <p:nvPr/>
        </p:nvSpPr>
        <p:spPr>
          <a:xfrm>
            <a:off x="11358908" y="2932547"/>
            <a:ext cx="518940"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 name="Rectangle 14">
            <a:extLst>
              <a:ext uri="{FF2B5EF4-FFF2-40B4-BE49-F238E27FC236}">
                <a16:creationId xmlns:a16="http://schemas.microsoft.com/office/drawing/2014/main" id="{9CBBC91F-2B53-492C-9C45-4D968B736AE6}"/>
              </a:ext>
            </a:extLst>
          </p:cNvPr>
          <p:cNvSpPr/>
          <p:nvPr/>
        </p:nvSpPr>
        <p:spPr>
          <a:xfrm>
            <a:off x="11358908" y="3751120"/>
            <a:ext cx="518940"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6" name="Rectangle 15">
            <a:extLst>
              <a:ext uri="{FF2B5EF4-FFF2-40B4-BE49-F238E27FC236}">
                <a16:creationId xmlns:a16="http://schemas.microsoft.com/office/drawing/2014/main" id="{D2AB3AAA-00A6-4C10-B9A8-96B8BC2450CA}"/>
              </a:ext>
            </a:extLst>
          </p:cNvPr>
          <p:cNvSpPr/>
          <p:nvPr/>
        </p:nvSpPr>
        <p:spPr>
          <a:xfrm>
            <a:off x="11358908" y="4569693"/>
            <a:ext cx="518940"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9" name="Rectangle 18">
            <a:extLst>
              <a:ext uri="{FF2B5EF4-FFF2-40B4-BE49-F238E27FC236}">
                <a16:creationId xmlns:a16="http://schemas.microsoft.com/office/drawing/2014/main" id="{A308B604-8067-456B-9FF9-147E4492580E}"/>
              </a:ext>
            </a:extLst>
          </p:cNvPr>
          <p:cNvSpPr/>
          <p:nvPr/>
        </p:nvSpPr>
        <p:spPr>
          <a:xfrm>
            <a:off x="1165548" y="1295400"/>
            <a:ext cx="10112052" cy="745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rPr>
              <a:t>Project Overview</a:t>
            </a:r>
          </a:p>
          <a:p>
            <a:endParaRPr lang="en-US" sz="1600" dirty="0">
              <a:solidFill>
                <a:schemeClr val="tx1"/>
              </a:solidFill>
            </a:endParaRPr>
          </a:p>
        </p:txBody>
      </p:sp>
      <p:sp>
        <p:nvSpPr>
          <p:cNvPr id="20" name="Rectangle 19">
            <a:extLst>
              <a:ext uri="{FF2B5EF4-FFF2-40B4-BE49-F238E27FC236}">
                <a16:creationId xmlns:a16="http://schemas.microsoft.com/office/drawing/2014/main" id="{957E88B4-690D-43BC-B1FB-6A23C331C865}"/>
              </a:ext>
            </a:extLst>
          </p:cNvPr>
          <p:cNvSpPr/>
          <p:nvPr/>
        </p:nvSpPr>
        <p:spPr>
          <a:xfrm>
            <a:off x="1165548" y="2113973"/>
            <a:ext cx="10112052" cy="745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rPr>
              <a:t>Requirements &amp; Components</a:t>
            </a:r>
          </a:p>
          <a:p>
            <a:endParaRPr lang="en-US" sz="1600" dirty="0">
              <a:solidFill>
                <a:schemeClr val="tx1"/>
              </a:solidFill>
            </a:endParaRPr>
          </a:p>
        </p:txBody>
      </p:sp>
      <p:sp>
        <p:nvSpPr>
          <p:cNvPr id="21" name="Rectangle 20">
            <a:extLst>
              <a:ext uri="{FF2B5EF4-FFF2-40B4-BE49-F238E27FC236}">
                <a16:creationId xmlns:a16="http://schemas.microsoft.com/office/drawing/2014/main" id="{96853138-5C07-4D1B-B286-1F778CCADC4B}"/>
              </a:ext>
            </a:extLst>
          </p:cNvPr>
          <p:cNvSpPr/>
          <p:nvPr/>
        </p:nvSpPr>
        <p:spPr>
          <a:xfrm>
            <a:off x="1165548" y="2932547"/>
            <a:ext cx="10112052" cy="745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000"/>
            </a:pPr>
            <a:r>
              <a:rPr lang="en-IN" sz="1600" dirty="0">
                <a:solidFill>
                  <a:schemeClr val="tx1"/>
                </a:solidFill>
              </a:rPr>
              <a:t>Key Features</a:t>
            </a:r>
          </a:p>
        </p:txBody>
      </p:sp>
      <p:sp>
        <p:nvSpPr>
          <p:cNvPr id="22" name="Rectangle 21">
            <a:extLst>
              <a:ext uri="{FF2B5EF4-FFF2-40B4-BE49-F238E27FC236}">
                <a16:creationId xmlns:a16="http://schemas.microsoft.com/office/drawing/2014/main" id="{E79FCAA1-4137-4F4A-95A0-B17AD4D4DCF8}"/>
              </a:ext>
            </a:extLst>
          </p:cNvPr>
          <p:cNvSpPr/>
          <p:nvPr/>
        </p:nvSpPr>
        <p:spPr>
          <a:xfrm>
            <a:off x="1165548" y="3751120"/>
            <a:ext cx="10112052" cy="745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Firmware</a:t>
            </a:r>
            <a:r>
              <a:rPr lang="en-US" sz="1600" dirty="0"/>
              <a:t> </a:t>
            </a:r>
            <a:r>
              <a:rPr lang="en-IN" sz="1600" dirty="0">
                <a:solidFill>
                  <a:schemeClr val="tx1"/>
                </a:solidFill>
              </a:rPr>
              <a:t>Architecture</a:t>
            </a:r>
            <a:endParaRPr lang="en-US" sz="1600" dirty="0">
              <a:solidFill>
                <a:schemeClr val="tx1"/>
              </a:solidFill>
            </a:endParaRPr>
          </a:p>
        </p:txBody>
      </p:sp>
      <p:sp>
        <p:nvSpPr>
          <p:cNvPr id="23" name="Rectangle 22">
            <a:extLst>
              <a:ext uri="{FF2B5EF4-FFF2-40B4-BE49-F238E27FC236}">
                <a16:creationId xmlns:a16="http://schemas.microsoft.com/office/drawing/2014/main" id="{5915CA8A-D9B5-4F1E-B9F8-C3D0F10BA692}"/>
              </a:ext>
            </a:extLst>
          </p:cNvPr>
          <p:cNvSpPr/>
          <p:nvPr/>
        </p:nvSpPr>
        <p:spPr>
          <a:xfrm>
            <a:off x="1165548" y="4569693"/>
            <a:ext cx="10112052" cy="745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rPr>
              <a:t>High-Level Cloud Architecture </a:t>
            </a:r>
            <a:endParaRPr lang="en-US" sz="1600" dirty="0">
              <a:solidFill>
                <a:schemeClr val="tx1"/>
              </a:solidFill>
            </a:endParaRPr>
          </a:p>
        </p:txBody>
      </p:sp>
      <p:sp>
        <p:nvSpPr>
          <p:cNvPr id="26" name="Slide Number Placeholder 25">
            <a:extLst>
              <a:ext uri="{FF2B5EF4-FFF2-40B4-BE49-F238E27FC236}">
                <a16:creationId xmlns:a16="http://schemas.microsoft.com/office/drawing/2014/main" id="{7D34A0E8-46CF-4C40-B0AC-C59635B67CF7}"/>
              </a:ext>
            </a:extLst>
          </p:cNvPr>
          <p:cNvSpPr>
            <a:spLocks noGrp="1"/>
          </p:cNvSpPr>
          <p:nvPr>
            <p:ph type="sldNum" sz="quarter" idx="4"/>
          </p:nvPr>
        </p:nvSpPr>
        <p:spPr/>
        <p:txBody>
          <a:bodyPr/>
          <a:lstStyle/>
          <a:p>
            <a:fld id="{C6854332-9C3A-49DA-AF4D-4B02EE08BC19}" type="slidenum">
              <a:rPr lang="en-US" smtClean="0"/>
              <a:pPr/>
              <a:t>2</a:t>
            </a:fld>
            <a:endParaRPr lang="en-US" dirty="0"/>
          </a:p>
        </p:txBody>
      </p:sp>
      <p:sp>
        <p:nvSpPr>
          <p:cNvPr id="24" name="Rectangle 23">
            <a:extLst>
              <a:ext uri="{FF2B5EF4-FFF2-40B4-BE49-F238E27FC236}">
                <a16:creationId xmlns:a16="http://schemas.microsoft.com/office/drawing/2014/main" id="{9FD9D671-3B42-4C16-A5A4-BE5162719300}"/>
              </a:ext>
            </a:extLst>
          </p:cNvPr>
          <p:cNvSpPr/>
          <p:nvPr/>
        </p:nvSpPr>
        <p:spPr>
          <a:xfrm>
            <a:off x="304800" y="5388266"/>
            <a:ext cx="792744"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5" name="Rectangle 24">
            <a:extLst>
              <a:ext uri="{FF2B5EF4-FFF2-40B4-BE49-F238E27FC236}">
                <a16:creationId xmlns:a16="http://schemas.microsoft.com/office/drawing/2014/main" id="{F82E8AA1-CD52-4E3C-AE52-2D7F62AA0686}"/>
              </a:ext>
            </a:extLst>
          </p:cNvPr>
          <p:cNvSpPr/>
          <p:nvPr/>
        </p:nvSpPr>
        <p:spPr>
          <a:xfrm>
            <a:off x="1165548" y="5388265"/>
            <a:ext cx="10112052" cy="7458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rPr>
              <a:t>Description of Modules </a:t>
            </a:r>
            <a:endParaRPr lang="en-US" sz="1600" dirty="0">
              <a:solidFill>
                <a:schemeClr val="tx1"/>
              </a:solidFill>
            </a:endParaRPr>
          </a:p>
        </p:txBody>
      </p:sp>
      <p:sp>
        <p:nvSpPr>
          <p:cNvPr id="27" name="Rectangle 26">
            <a:extLst>
              <a:ext uri="{FF2B5EF4-FFF2-40B4-BE49-F238E27FC236}">
                <a16:creationId xmlns:a16="http://schemas.microsoft.com/office/drawing/2014/main" id="{322587AE-A8C5-4908-A865-559BA7C2D06D}"/>
              </a:ext>
            </a:extLst>
          </p:cNvPr>
          <p:cNvSpPr/>
          <p:nvPr/>
        </p:nvSpPr>
        <p:spPr>
          <a:xfrm>
            <a:off x="11358908" y="5388264"/>
            <a:ext cx="518940" cy="74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33952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249073-20CA-4AFB-B8C4-095C7D1E7AEE}"/>
              </a:ext>
            </a:extLst>
          </p:cNvPr>
          <p:cNvSpPr>
            <a:spLocks noGrp="1"/>
          </p:cNvSpPr>
          <p:nvPr>
            <p:ph type="sldNum" sz="quarter" idx="4"/>
          </p:nvPr>
        </p:nvSpPr>
        <p:spPr/>
        <p:txBody>
          <a:bodyPr/>
          <a:lstStyle/>
          <a:p>
            <a:fld id="{C6854332-9C3A-49DA-AF4D-4B02EE08BC19}" type="slidenum">
              <a:rPr lang="en-US" smtClean="0"/>
              <a:pPr/>
              <a:t>3</a:t>
            </a:fld>
            <a:endParaRPr lang="en-US" dirty="0"/>
          </a:p>
        </p:txBody>
      </p:sp>
      <p:sp>
        <p:nvSpPr>
          <p:cNvPr id="3" name="Title 2">
            <a:extLst>
              <a:ext uri="{FF2B5EF4-FFF2-40B4-BE49-F238E27FC236}">
                <a16:creationId xmlns:a16="http://schemas.microsoft.com/office/drawing/2014/main" id="{5AA357A5-7366-41AE-9B19-0CCD458B87E8}"/>
              </a:ext>
            </a:extLst>
          </p:cNvPr>
          <p:cNvSpPr>
            <a:spLocks noGrp="1"/>
          </p:cNvSpPr>
          <p:nvPr>
            <p:ph type="title"/>
          </p:nvPr>
        </p:nvSpPr>
        <p:spPr>
          <a:xfrm>
            <a:off x="309072" y="629347"/>
            <a:ext cx="9710928" cy="249299"/>
          </a:xfrm>
        </p:spPr>
        <p:txBody>
          <a:bodyPr/>
          <a:lstStyle/>
          <a:p>
            <a:r>
              <a:rPr lang="en-IN" sz="1800" dirty="0">
                <a:solidFill>
                  <a:schemeClr val="tx1"/>
                </a:solidFill>
              </a:rPr>
              <a:t>Project Overview</a:t>
            </a:r>
            <a:endParaRPr lang="en-IN" sz="1800" dirty="0"/>
          </a:p>
        </p:txBody>
      </p:sp>
      <p:sp>
        <p:nvSpPr>
          <p:cNvPr id="4" name="Text Placeholder 3">
            <a:extLst>
              <a:ext uri="{FF2B5EF4-FFF2-40B4-BE49-F238E27FC236}">
                <a16:creationId xmlns:a16="http://schemas.microsoft.com/office/drawing/2014/main" id="{FFDB4908-F323-4A3A-8283-5727A27F669C}"/>
              </a:ext>
            </a:extLst>
          </p:cNvPr>
          <p:cNvSpPr>
            <a:spLocks noGrp="1"/>
          </p:cNvSpPr>
          <p:nvPr>
            <p:ph type="body" sz="quarter" idx="13"/>
          </p:nvPr>
        </p:nvSpPr>
        <p:spPr>
          <a:xfrm>
            <a:off x="1114304" y="2204864"/>
            <a:ext cx="9963392" cy="830997"/>
          </a:xfrm>
        </p:spPr>
        <p:txBody>
          <a:bodyPr/>
          <a:lstStyle/>
          <a:p>
            <a:r>
              <a:rPr lang="en-US" sz="1400" dirty="0"/>
              <a:t>Building a Telematics Control Unit that detects driving events through video and sensors. System captures and trims footage around incidents like harsh braking or crashes. Event clips and sensor data automatically upload to Azure Cloud.</a:t>
            </a:r>
          </a:p>
          <a:p>
            <a:endParaRPr lang="en-IN" sz="1400" dirty="0"/>
          </a:p>
        </p:txBody>
      </p:sp>
    </p:spTree>
    <p:extLst>
      <p:ext uri="{BB962C8B-B14F-4D97-AF65-F5344CB8AC3E}">
        <p14:creationId xmlns:p14="http://schemas.microsoft.com/office/powerpoint/2010/main" val="941944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0D31A3-BD02-4C52-B605-4150D694D199}"/>
              </a:ext>
            </a:extLst>
          </p:cNvPr>
          <p:cNvSpPr>
            <a:spLocks noGrp="1"/>
          </p:cNvSpPr>
          <p:nvPr>
            <p:ph type="title"/>
          </p:nvPr>
        </p:nvSpPr>
        <p:spPr>
          <a:xfrm>
            <a:off x="309072" y="629347"/>
            <a:ext cx="9710928" cy="249299"/>
          </a:xfrm>
        </p:spPr>
        <p:txBody>
          <a:bodyPr/>
          <a:lstStyle/>
          <a:p>
            <a:r>
              <a:rPr lang="en-US" sz="1800" dirty="0"/>
              <a:t>Project Requirements – </a:t>
            </a:r>
          </a:p>
        </p:txBody>
      </p:sp>
      <p:sp>
        <p:nvSpPr>
          <p:cNvPr id="5" name="Text Placeholder 4">
            <a:extLst>
              <a:ext uri="{FF2B5EF4-FFF2-40B4-BE49-F238E27FC236}">
                <a16:creationId xmlns:a16="http://schemas.microsoft.com/office/drawing/2014/main" id="{4747711D-8AF5-4037-98D3-A3B1AFA488BE}"/>
              </a:ext>
            </a:extLst>
          </p:cNvPr>
          <p:cNvSpPr>
            <a:spLocks noGrp="1"/>
          </p:cNvSpPr>
          <p:nvPr>
            <p:ph type="body" sz="quarter" idx="13"/>
          </p:nvPr>
        </p:nvSpPr>
        <p:spPr>
          <a:xfrm>
            <a:off x="304801" y="1295401"/>
            <a:ext cx="11588850" cy="4247317"/>
          </a:xfrm>
          <a:solidFill>
            <a:schemeClr val="bg1"/>
          </a:solidFill>
        </p:spPr>
        <p:txBody>
          <a:bodyPr/>
          <a:lstStyle/>
          <a:p>
            <a:pPr marL="0" indent="0">
              <a:buNone/>
              <a:defRPr sz="2000"/>
            </a:pPr>
            <a:r>
              <a:rPr lang="en-IN" sz="1800" b="1" dirty="0"/>
              <a:t>Hardware:</a:t>
            </a:r>
          </a:p>
          <a:p>
            <a:pPr marL="0" indent="0">
              <a:buNone/>
              <a:defRPr sz="2000"/>
            </a:pPr>
            <a:r>
              <a:rPr lang="en-IN" sz="1800" dirty="0"/>
              <a:t>- </a:t>
            </a:r>
            <a:r>
              <a:rPr lang="en-IN" sz="1400" dirty="0"/>
              <a:t>Raspberry Pi 4</a:t>
            </a:r>
          </a:p>
          <a:p>
            <a:pPr marL="0" indent="0">
              <a:buNone/>
              <a:defRPr sz="2000"/>
            </a:pPr>
            <a:r>
              <a:rPr lang="en-IN" sz="1400" dirty="0"/>
              <a:t>- GPS Module </a:t>
            </a:r>
          </a:p>
          <a:p>
            <a:pPr marL="0" indent="0">
              <a:buNone/>
              <a:defRPr sz="2000"/>
            </a:pPr>
            <a:r>
              <a:rPr lang="en-IN" sz="1400" dirty="0"/>
              <a:t>- Accelerometer/IMU (MPU6050)</a:t>
            </a:r>
          </a:p>
          <a:p>
            <a:pPr marL="0" indent="0">
              <a:buNone/>
              <a:defRPr sz="2000"/>
            </a:pPr>
            <a:r>
              <a:rPr lang="en-IN" sz="1400" dirty="0"/>
              <a:t>- USB Camera</a:t>
            </a:r>
          </a:p>
          <a:p>
            <a:pPr>
              <a:buFontTx/>
              <a:buChar char="-"/>
              <a:defRPr sz="2000"/>
            </a:pPr>
            <a:r>
              <a:rPr lang="en-IN" sz="1400" dirty="0"/>
              <a:t>MicroSD </a:t>
            </a:r>
          </a:p>
          <a:p>
            <a:pPr marL="0" indent="0">
              <a:buNone/>
              <a:defRPr sz="2000"/>
            </a:pPr>
            <a:r>
              <a:rPr lang="en-IN" sz="1800" b="1" dirty="0"/>
              <a:t>Software:</a:t>
            </a:r>
          </a:p>
          <a:p>
            <a:pPr marL="0" indent="0">
              <a:buNone/>
              <a:defRPr sz="2000"/>
            </a:pPr>
            <a:r>
              <a:rPr lang="en-IN" sz="1400" dirty="0"/>
              <a:t>- Python for sensor reading &amp; video handling</a:t>
            </a:r>
          </a:p>
          <a:p>
            <a:pPr marL="0" indent="0">
              <a:buNone/>
              <a:defRPr sz="2000"/>
            </a:pPr>
            <a:r>
              <a:rPr lang="en-IN" sz="1400" dirty="0"/>
              <a:t>- Azure Blob, Cosmos DB, Functions for cloud</a:t>
            </a:r>
          </a:p>
          <a:p>
            <a:pPr marL="0" indent="0">
              <a:buNone/>
              <a:defRPr sz="2000"/>
            </a:pPr>
            <a:endParaRPr lang="en-IN" sz="1400" dirty="0"/>
          </a:p>
          <a:p>
            <a:pPr marL="0" indent="0">
              <a:spcAft>
                <a:spcPts val="600"/>
              </a:spcAft>
              <a:buNone/>
            </a:pPr>
            <a:endParaRPr lang="en-US" sz="1800" dirty="0"/>
          </a:p>
        </p:txBody>
      </p:sp>
      <p:sp>
        <p:nvSpPr>
          <p:cNvPr id="7" name="Slide Number Placeholder 6">
            <a:extLst>
              <a:ext uri="{FF2B5EF4-FFF2-40B4-BE49-F238E27FC236}">
                <a16:creationId xmlns:a16="http://schemas.microsoft.com/office/drawing/2014/main" id="{CD83FB86-05FA-453E-B774-DD285DE1F343}"/>
              </a:ext>
            </a:extLst>
          </p:cNvPr>
          <p:cNvSpPr>
            <a:spLocks noGrp="1"/>
          </p:cNvSpPr>
          <p:nvPr>
            <p:ph type="sldNum" sz="quarter" idx="4"/>
          </p:nvPr>
        </p:nvSpPr>
        <p:spPr/>
        <p:txBody>
          <a:bodyPr/>
          <a:lstStyle/>
          <a:p>
            <a:fld id="{C6854332-9C3A-49DA-AF4D-4B02EE08BC19}" type="slidenum">
              <a:rPr lang="en-US" smtClean="0"/>
              <a:pPr/>
              <a:t>4</a:t>
            </a:fld>
            <a:endParaRPr lang="en-US" dirty="0"/>
          </a:p>
        </p:txBody>
      </p:sp>
    </p:spTree>
    <p:extLst>
      <p:ext uri="{BB962C8B-B14F-4D97-AF65-F5344CB8AC3E}">
        <p14:creationId xmlns:p14="http://schemas.microsoft.com/office/powerpoint/2010/main" val="4045763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249073-20CA-4AFB-B8C4-095C7D1E7AEE}"/>
              </a:ext>
            </a:extLst>
          </p:cNvPr>
          <p:cNvSpPr>
            <a:spLocks noGrp="1"/>
          </p:cNvSpPr>
          <p:nvPr>
            <p:ph type="sldNum" sz="quarter" idx="4"/>
          </p:nvPr>
        </p:nvSpPr>
        <p:spPr/>
        <p:txBody>
          <a:bodyPr/>
          <a:lstStyle/>
          <a:p>
            <a:fld id="{C6854332-9C3A-49DA-AF4D-4B02EE08BC19}" type="slidenum">
              <a:rPr lang="en-US" smtClean="0"/>
              <a:pPr/>
              <a:t>5</a:t>
            </a:fld>
            <a:endParaRPr lang="en-US" dirty="0"/>
          </a:p>
        </p:txBody>
      </p:sp>
      <p:sp>
        <p:nvSpPr>
          <p:cNvPr id="3" name="Title 2">
            <a:extLst>
              <a:ext uri="{FF2B5EF4-FFF2-40B4-BE49-F238E27FC236}">
                <a16:creationId xmlns:a16="http://schemas.microsoft.com/office/drawing/2014/main" id="{5AA357A5-7366-41AE-9B19-0CCD458B87E8}"/>
              </a:ext>
            </a:extLst>
          </p:cNvPr>
          <p:cNvSpPr>
            <a:spLocks noGrp="1"/>
          </p:cNvSpPr>
          <p:nvPr>
            <p:ph type="title"/>
          </p:nvPr>
        </p:nvSpPr>
        <p:spPr>
          <a:xfrm>
            <a:off x="309072" y="629347"/>
            <a:ext cx="9710928" cy="249299"/>
          </a:xfrm>
        </p:spPr>
        <p:txBody>
          <a:bodyPr/>
          <a:lstStyle/>
          <a:p>
            <a:r>
              <a:rPr lang="en-IN" sz="1800" dirty="0">
                <a:solidFill>
                  <a:schemeClr val="tx1"/>
                </a:solidFill>
              </a:rPr>
              <a:t>Key Features</a:t>
            </a:r>
            <a:endParaRPr lang="en-IN" sz="1800" dirty="0"/>
          </a:p>
        </p:txBody>
      </p:sp>
      <p:sp>
        <p:nvSpPr>
          <p:cNvPr id="4" name="Text Placeholder 3">
            <a:extLst>
              <a:ext uri="{FF2B5EF4-FFF2-40B4-BE49-F238E27FC236}">
                <a16:creationId xmlns:a16="http://schemas.microsoft.com/office/drawing/2014/main" id="{FFDB4908-F323-4A3A-8283-5727A27F669C}"/>
              </a:ext>
            </a:extLst>
          </p:cNvPr>
          <p:cNvSpPr>
            <a:spLocks noGrp="1"/>
          </p:cNvSpPr>
          <p:nvPr>
            <p:ph type="body" sz="quarter" idx="13"/>
          </p:nvPr>
        </p:nvSpPr>
        <p:spPr>
          <a:xfrm>
            <a:off x="304801" y="1295400"/>
            <a:ext cx="11588850" cy="2062103"/>
          </a:xfrm>
        </p:spPr>
        <p:txBody>
          <a:bodyPr/>
          <a:lstStyle/>
          <a:p>
            <a:endParaRPr lang="en-IN" sz="1400" dirty="0"/>
          </a:p>
          <a:p>
            <a:pPr>
              <a:defRPr sz="2000"/>
            </a:pPr>
            <a:r>
              <a:rPr lang="en-IN" sz="1400" dirty="0"/>
              <a:t>Incident Detection: Harsh braking, acceleration, tilt</a:t>
            </a:r>
          </a:p>
          <a:p>
            <a:pPr>
              <a:defRPr sz="2000"/>
            </a:pPr>
            <a:r>
              <a:rPr lang="en-IN" sz="1400" dirty="0"/>
              <a:t>Location-Based Event Tracking</a:t>
            </a:r>
          </a:p>
          <a:p>
            <a:pPr>
              <a:defRPr sz="2000"/>
            </a:pPr>
            <a:r>
              <a:rPr lang="en-IN" sz="1400" dirty="0"/>
              <a:t>Continuous video recording &amp; event-based trimming</a:t>
            </a:r>
          </a:p>
          <a:p>
            <a:pPr>
              <a:defRPr sz="2000"/>
            </a:pPr>
            <a:r>
              <a:rPr lang="en-IN" sz="1400" dirty="0"/>
              <a:t>Auto-upload to Azure Cloud (video + metadata)</a:t>
            </a:r>
          </a:p>
          <a:p>
            <a:pPr>
              <a:defRPr sz="2000"/>
            </a:pPr>
            <a:endParaRPr lang="en-IN" sz="1400" dirty="0"/>
          </a:p>
        </p:txBody>
      </p:sp>
    </p:spTree>
    <p:extLst>
      <p:ext uri="{BB962C8B-B14F-4D97-AF65-F5344CB8AC3E}">
        <p14:creationId xmlns:p14="http://schemas.microsoft.com/office/powerpoint/2010/main" val="144532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4AD26A-CBDB-46F2-9FB1-677B75D50D23}"/>
              </a:ext>
            </a:extLst>
          </p:cNvPr>
          <p:cNvSpPr>
            <a:spLocks noGrp="1"/>
          </p:cNvSpPr>
          <p:nvPr>
            <p:ph type="sldNum" sz="quarter" idx="4"/>
          </p:nvPr>
        </p:nvSpPr>
        <p:spPr/>
        <p:txBody>
          <a:bodyPr/>
          <a:lstStyle/>
          <a:p>
            <a:fld id="{C6854332-9C3A-49DA-AF4D-4B02EE08BC19}" type="slidenum">
              <a:rPr lang="en-US" smtClean="0"/>
              <a:pPr/>
              <a:t>6</a:t>
            </a:fld>
            <a:endParaRPr lang="en-US" dirty="0"/>
          </a:p>
        </p:txBody>
      </p:sp>
      <p:sp>
        <p:nvSpPr>
          <p:cNvPr id="3" name="Title 2">
            <a:extLst>
              <a:ext uri="{FF2B5EF4-FFF2-40B4-BE49-F238E27FC236}">
                <a16:creationId xmlns:a16="http://schemas.microsoft.com/office/drawing/2014/main" id="{5F99C2CD-C57A-4077-93D7-CFC60E31DB6D}"/>
              </a:ext>
            </a:extLst>
          </p:cNvPr>
          <p:cNvSpPr>
            <a:spLocks noGrp="1"/>
          </p:cNvSpPr>
          <p:nvPr>
            <p:ph type="title"/>
          </p:nvPr>
        </p:nvSpPr>
        <p:spPr>
          <a:xfrm>
            <a:off x="309072" y="629347"/>
            <a:ext cx="9710928" cy="249299"/>
          </a:xfrm>
        </p:spPr>
        <p:txBody>
          <a:bodyPr/>
          <a:lstStyle/>
          <a:p>
            <a:r>
              <a:rPr lang="en-US" sz="1800" dirty="0"/>
              <a:t>Preliminary Technical Architecture - Firmware</a:t>
            </a:r>
            <a:endParaRPr lang="en-IN" sz="1800" dirty="0"/>
          </a:p>
        </p:txBody>
      </p:sp>
      <p:grpSp>
        <p:nvGrpSpPr>
          <p:cNvPr id="46" name="Group 45">
            <a:extLst>
              <a:ext uri="{FF2B5EF4-FFF2-40B4-BE49-F238E27FC236}">
                <a16:creationId xmlns:a16="http://schemas.microsoft.com/office/drawing/2014/main" id="{C6DED5D3-3D4F-4C31-8E03-01BACF864774}"/>
              </a:ext>
            </a:extLst>
          </p:cNvPr>
          <p:cNvGrpSpPr/>
          <p:nvPr/>
        </p:nvGrpSpPr>
        <p:grpSpPr>
          <a:xfrm>
            <a:off x="2495600" y="1484784"/>
            <a:ext cx="7200800" cy="4420359"/>
            <a:chOff x="2482952" y="1508117"/>
            <a:chExt cx="6781400" cy="4420359"/>
          </a:xfrm>
        </p:grpSpPr>
        <p:sp>
          <p:nvSpPr>
            <p:cNvPr id="56" name="Rectangle 55">
              <a:extLst>
                <a:ext uri="{FF2B5EF4-FFF2-40B4-BE49-F238E27FC236}">
                  <a16:creationId xmlns:a16="http://schemas.microsoft.com/office/drawing/2014/main" id="{BBB3D4BF-5154-481E-BE09-A22440AD8546}"/>
                </a:ext>
              </a:extLst>
            </p:cNvPr>
            <p:cNvSpPr/>
            <p:nvPr/>
          </p:nvSpPr>
          <p:spPr>
            <a:xfrm>
              <a:off x="2482952" y="4866289"/>
              <a:ext cx="6781400" cy="10621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E92317D6-152E-4500-A9C7-77A76B27100D}"/>
                </a:ext>
              </a:extLst>
            </p:cNvPr>
            <p:cNvSpPr/>
            <p:nvPr/>
          </p:nvSpPr>
          <p:spPr>
            <a:xfrm>
              <a:off x="2482952" y="3709953"/>
              <a:ext cx="6781400" cy="10621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5" name="Rectangle 4">
              <a:extLst>
                <a:ext uri="{FF2B5EF4-FFF2-40B4-BE49-F238E27FC236}">
                  <a16:creationId xmlns:a16="http://schemas.microsoft.com/office/drawing/2014/main" id="{1CD856EC-E7B1-4A21-BB8F-1984C804C583}"/>
                </a:ext>
              </a:extLst>
            </p:cNvPr>
            <p:cNvSpPr/>
            <p:nvPr/>
          </p:nvSpPr>
          <p:spPr>
            <a:xfrm>
              <a:off x="7983918" y="4137154"/>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V4L2 (Video4Linux2)</a:t>
              </a:r>
            </a:p>
          </p:txBody>
        </p:sp>
        <p:sp>
          <p:nvSpPr>
            <p:cNvPr id="7" name="Rectangle 6">
              <a:extLst>
                <a:ext uri="{FF2B5EF4-FFF2-40B4-BE49-F238E27FC236}">
                  <a16:creationId xmlns:a16="http://schemas.microsoft.com/office/drawing/2014/main" id="{4BDB9F20-1BCA-43B7-B87B-524023D7F413}"/>
                </a:ext>
              </a:extLst>
            </p:cNvPr>
            <p:cNvSpPr/>
            <p:nvPr/>
          </p:nvSpPr>
          <p:spPr>
            <a:xfrm>
              <a:off x="6695027" y="4146975"/>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USB/File system</a:t>
              </a:r>
              <a:endParaRPr lang="en-IN" sz="1050" dirty="0"/>
            </a:p>
          </p:txBody>
        </p:sp>
        <p:sp>
          <p:nvSpPr>
            <p:cNvPr id="10" name="Rectangle 9">
              <a:extLst>
                <a:ext uri="{FF2B5EF4-FFF2-40B4-BE49-F238E27FC236}">
                  <a16:creationId xmlns:a16="http://schemas.microsoft.com/office/drawing/2014/main" id="{3777158F-38E0-41B0-9A84-76FA5189F7F7}"/>
                </a:ext>
              </a:extLst>
            </p:cNvPr>
            <p:cNvSpPr/>
            <p:nvPr/>
          </p:nvSpPr>
          <p:spPr>
            <a:xfrm>
              <a:off x="4290793" y="4143383"/>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I2C/SPI Driver</a:t>
              </a:r>
              <a:endParaRPr lang="en-IN" sz="1050" dirty="0"/>
            </a:p>
          </p:txBody>
        </p:sp>
        <p:sp>
          <p:nvSpPr>
            <p:cNvPr id="11" name="Rectangle 10">
              <a:extLst>
                <a:ext uri="{FF2B5EF4-FFF2-40B4-BE49-F238E27FC236}">
                  <a16:creationId xmlns:a16="http://schemas.microsoft.com/office/drawing/2014/main" id="{F0A739DD-AEAA-493D-A840-C8635453128E}"/>
                </a:ext>
              </a:extLst>
            </p:cNvPr>
            <p:cNvSpPr/>
            <p:nvPr/>
          </p:nvSpPr>
          <p:spPr>
            <a:xfrm>
              <a:off x="5462775" y="4148114"/>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Network Stack</a:t>
              </a:r>
            </a:p>
          </p:txBody>
        </p:sp>
        <p:sp>
          <p:nvSpPr>
            <p:cNvPr id="12" name="Rectangle 11">
              <a:extLst>
                <a:ext uri="{FF2B5EF4-FFF2-40B4-BE49-F238E27FC236}">
                  <a16:creationId xmlns:a16="http://schemas.microsoft.com/office/drawing/2014/main" id="{60628543-5F7F-4B5F-A931-FC5B5DF972A1}"/>
                </a:ext>
              </a:extLst>
            </p:cNvPr>
            <p:cNvSpPr/>
            <p:nvPr/>
          </p:nvSpPr>
          <p:spPr>
            <a:xfrm>
              <a:off x="2891299" y="4148114"/>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UART Driver</a:t>
              </a:r>
              <a:endParaRPr lang="en-IN" sz="1050" dirty="0"/>
            </a:p>
          </p:txBody>
        </p:sp>
        <p:sp>
          <p:nvSpPr>
            <p:cNvPr id="15" name="Rectangle 14">
              <a:extLst>
                <a:ext uri="{FF2B5EF4-FFF2-40B4-BE49-F238E27FC236}">
                  <a16:creationId xmlns:a16="http://schemas.microsoft.com/office/drawing/2014/main" id="{9BCA67A7-58AA-48B7-99FC-ACF3846723F0}"/>
                </a:ext>
              </a:extLst>
            </p:cNvPr>
            <p:cNvSpPr/>
            <p:nvPr/>
          </p:nvSpPr>
          <p:spPr>
            <a:xfrm>
              <a:off x="4290793" y="5203192"/>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GPS Module</a:t>
              </a:r>
              <a:endParaRPr lang="en-IN" sz="1050" dirty="0"/>
            </a:p>
          </p:txBody>
        </p:sp>
        <p:sp>
          <p:nvSpPr>
            <p:cNvPr id="16" name="Rectangle 15">
              <a:extLst>
                <a:ext uri="{FF2B5EF4-FFF2-40B4-BE49-F238E27FC236}">
                  <a16:creationId xmlns:a16="http://schemas.microsoft.com/office/drawing/2014/main" id="{0AFF2CC2-C132-4E40-8935-38FEE1D362C6}"/>
                </a:ext>
              </a:extLst>
            </p:cNvPr>
            <p:cNvSpPr/>
            <p:nvPr/>
          </p:nvSpPr>
          <p:spPr>
            <a:xfrm>
              <a:off x="5513901" y="5211868"/>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IMU Sensor</a:t>
              </a:r>
              <a:endParaRPr lang="en-IN" sz="1050" dirty="0"/>
            </a:p>
          </p:txBody>
        </p:sp>
        <p:sp>
          <p:nvSpPr>
            <p:cNvPr id="23" name="Rectangle 22">
              <a:extLst>
                <a:ext uri="{FF2B5EF4-FFF2-40B4-BE49-F238E27FC236}">
                  <a16:creationId xmlns:a16="http://schemas.microsoft.com/office/drawing/2014/main" id="{81C5263A-F6D6-4FB7-837E-4F67A86CEEB9}"/>
                </a:ext>
              </a:extLst>
            </p:cNvPr>
            <p:cNvSpPr/>
            <p:nvPr/>
          </p:nvSpPr>
          <p:spPr>
            <a:xfrm>
              <a:off x="6695030" y="5204813"/>
              <a:ext cx="796275"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USB  Camera</a:t>
              </a:r>
              <a:endParaRPr lang="en-IN" sz="1050" dirty="0"/>
            </a:p>
          </p:txBody>
        </p:sp>
        <p:sp>
          <p:nvSpPr>
            <p:cNvPr id="34" name="TextBox 33">
              <a:extLst>
                <a:ext uri="{FF2B5EF4-FFF2-40B4-BE49-F238E27FC236}">
                  <a16:creationId xmlns:a16="http://schemas.microsoft.com/office/drawing/2014/main" id="{378C4FD9-592A-4BEF-B4E2-D4E533A8B6C4}"/>
                </a:ext>
              </a:extLst>
            </p:cNvPr>
            <p:cNvSpPr txBox="1"/>
            <p:nvPr/>
          </p:nvSpPr>
          <p:spPr>
            <a:xfrm>
              <a:off x="4831846" y="3722761"/>
              <a:ext cx="1308002" cy="261610"/>
            </a:xfrm>
            <a:prstGeom prst="rect">
              <a:avLst/>
            </a:prstGeom>
            <a:noFill/>
          </p:spPr>
          <p:txBody>
            <a:bodyPr wrap="square" rtlCol="0">
              <a:spAutoFit/>
            </a:bodyPr>
            <a:lstStyle/>
            <a:p>
              <a:r>
                <a:rPr lang="en-US" sz="1100" dirty="0"/>
                <a:t>         DRIVER LAYER</a:t>
              </a:r>
              <a:endParaRPr lang="en-IN" sz="1100" dirty="0"/>
            </a:p>
          </p:txBody>
        </p:sp>
        <p:sp>
          <p:nvSpPr>
            <p:cNvPr id="14" name="Rectangle 13">
              <a:extLst>
                <a:ext uri="{FF2B5EF4-FFF2-40B4-BE49-F238E27FC236}">
                  <a16:creationId xmlns:a16="http://schemas.microsoft.com/office/drawing/2014/main" id="{90D9001F-98F3-4C89-9C44-547150C5B5F3}"/>
                </a:ext>
              </a:extLst>
            </p:cNvPr>
            <p:cNvSpPr/>
            <p:nvPr/>
          </p:nvSpPr>
          <p:spPr>
            <a:xfrm>
              <a:off x="2626374" y="5203192"/>
              <a:ext cx="1286519" cy="440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Raspberry Pi 4</a:t>
              </a:r>
              <a:endParaRPr lang="en-IN" sz="1050" dirty="0"/>
            </a:p>
          </p:txBody>
        </p:sp>
        <p:sp>
          <p:nvSpPr>
            <p:cNvPr id="57" name="TextBox 56">
              <a:extLst>
                <a:ext uri="{FF2B5EF4-FFF2-40B4-BE49-F238E27FC236}">
                  <a16:creationId xmlns:a16="http://schemas.microsoft.com/office/drawing/2014/main" id="{E90699B3-6195-49A3-A616-811BFEBCF8C5}"/>
                </a:ext>
              </a:extLst>
            </p:cNvPr>
            <p:cNvSpPr txBox="1"/>
            <p:nvPr/>
          </p:nvSpPr>
          <p:spPr>
            <a:xfrm>
              <a:off x="4741895" y="4893651"/>
              <a:ext cx="1956190" cy="261610"/>
            </a:xfrm>
            <a:prstGeom prst="rect">
              <a:avLst/>
            </a:prstGeom>
            <a:noFill/>
          </p:spPr>
          <p:txBody>
            <a:bodyPr wrap="square" rtlCol="0">
              <a:spAutoFit/>
            </a:bodyPr>
            <a:lstStyle/>
            <a:p>
              <a:r>
                <a:rPr lang="en-US" sz="1100" dirty="0"/>
                <a:t>             HARDWARE LAYER</a:t>
              </a:r>
              <a:endParaRPr lang="en-IN" sz="1100" dirty="0"/>
            </a:p>
          </p:txBody>
        </p:sp>
        <p:sp>
          <p:nvSpPr>
            <p:cNvPr id="58" name="Rectangle 57">
              <a:extLst>
                <a:ext uri="{FF2B5EF4-FFF2-40B4-BE49-F238E27FC236}">
                  <a16:creationId xmlns:a16="http://schemas.microsoft.com/office/drawing/2014/main" id="{3ED5534C-96CB-444C-B6F5-FE9A96D07C76}"/>
                </a:ext>
              </a:extLst>
            </p:cNvPr>
            <p:cNvSpPr/>
            <p:nvPr/>
          </p:nvSpPr>
          <p:spPr>
            <a:xfrm>
              <a:off x="2482952" y="2564904"/>
              <a:ext cx="6781400" cy="9671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TextBox 58">
              <a:extLst>
                <a:ext uri="{FF2B5EF4-FFF2-40B4-BE49-F238E27FC236}">
                  <a16:creationId xmlns:a16="http://schemas.microsoft.com/office/drawing/2014/main" id="{E2C57D50-6B50-4D9F-9713-E94F4BFC80F2}"/>
                </a:ext>
              </a:extLst>
            </p:cNvPr>
            <p:cNvSpPr txBox="1"/>
            <p:nvPr/>
          </p:nvSpPr>
          <p:spPr>
            <a:xfrm>
              <a:off x="4925952" y="2599009"/>
              <a:ext cx="1956190" cy="261610"/>
            </a:xfrm>
            <a:prstGeom prst="rect">
              <a:avLst/>
            </a:prstGeom>
            <a:noFill/>
          </p:spPr>
          <p:txBody>
            <a:bodyPr wrap="square" rtlCol="0">
              <a:spAutoFit/>
            </a:bodyPr>
            <a:lstStyle/>
            <a:p>
              <a:r>
                <a:rPr lang="en-US" sz="1100" dirty="0"/>
                <a:t>       SERVICE LAYER</a:t>
              </a:r>
              <a:endParaRPr lang="en-IN" sz="1100" dirty="0"/>
            </a:p>
          </p:txBody>
        </p:sp>
        <p:sp>
          <p:nvSpPr>
            <p:cNvPr id="60" name="Rectangle 59">
              <a:extLst>
                <a:ext uri="{FF2B5EF4-FFF2-40B4-BE49-F238E27FC236}">
                  <a16:creationId xmlns:a16="http://schemas.microsoft.com/office/drawing/2014/main" id="{CDDB1C83-1144-4961-81F2-CC47C7A7BD48}"/>
                </a:ext>
              </a:extLst>
            </p:cNvPr>
            <p:cNvSpPr/>
            <p:nvPr/>
          </p:nvSpPr>
          <p:spPr>
            <a:xfrm>
              <a:off x="2885374" y="2914091"/>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Video Recorder Service</a:t>
              </a:r>
              <a:endParaRPr lang="en-IN" sz="1050" dirty="0"/>
            </a:p>
          </p:txBody>
        </p:sp>
        <p:sp>
          <p:nvSpPr>
            <p:cNvPr id="61" name="Rectangle 60">
              <a:extLst>
                <a:ext uri="{FF2B5EF4-FFF2-40B4-BE49-F238E27FC236}">
                  <a16:creationId xmlns:a16="http://schemas.microsoft.com/office/drawing/2014/main" id="{ACCEFF7A-7C7C-4329-9FD9-84C2B6562563}"/>
                </a:ext>
              </a:extLst>
            </p:cNvPr>
            <p:cNvSpPr/>
            <p:nvPr/>
          </p:nvSpPr>
          <p:spPr>
            <a:xfrm>
              <a:off x="6695028" y="2908550"/>
              <a:ext cx="794784"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Event Detection </a:t>
              </a:r>
              <a:endParaRPr lang="en-IN" sz="1050" dirty="0"/>
            </a:p>
          </p:txBody>
        </p:sp>
        <p:sp>
          <p:nvSpPr>
            <p:cNvPr id="62" name="Rectangle 61">
              <a:extLst>
                <a:ext uri="{FF2B5EF4-FFF2-40B4-BE49-F238E27FC236}">
                  <a16:creationId xmlns:a16="http://schemas.microsoft.com/office/drawing/2014/main" id="{A78E0FE8-30FD-409D-909C-ADC067D87F17}"/>
                </a:ext>
              </a:extLst>
            </p:cNvPr>
            <p:cNvSpPr/>
            <p:nvPr/>
          </p:nvSpPr>
          <p:spPr>
            <a:xfrm>
              <a:off x="7947414" y="2914091"/>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UART Driver</a:t>
              </a:r>
              <a:endParaRPr lang="en-IN" sz="1050" dirty="0"/>
            </a:p>
          </p:txBody>
        </p:sp>
        <p:sp>
          <p:nvSpPr>
            <p:cNvPr id="63" name="Rectangle 62">
              <a:extLst>
                <a:ext uri="{FF2B5EF4-FFF2-40B4-BE49-F238E27FC236}">
                  <a16:creationId xmlns:a16="http://schemas.microsoft.com/office/drawing/2014/main" id="{CF1EF3AA-9BBD-47D0-8F79-8E62AF0000CD}"/>
                </a:ext>
              </a:extLst>
            </p:cNvPr>
            <p:cNvSpPr/>
            <p:nvPr/>
          </p:nvSpPr>
          <p:spPr>
            <a:xfrm>
              <a:off x="4291601" y="2889729"/>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Video Trimmer</a:t>
              </a:r>
              <a:endParaRPr lang="en-IN" sz="1050" dirty="0"/>
            </a:p>
          </p:txBody>
        </p:sp>
        <p:sp>
          <p:nvSpPr>
            <p:cNvPr id="64" name="Rectangle 63">
              <a:extLst>
                <a:ext uri="{FF2B5EF4-FFF2-40B4-BE49-F238E27FC236}">
                  <a16:creationId xmlns:a16="http://schemas.microsoft.com/office/drawing/2014/main" id="{B6313F7F-5766-4968-AFA5-65FD0BD159D3}"/>
                </a:ext>
              </a:extLst>
            </p:cNvPr>
            <p:cNvSpPr/>
            <p:nvPr/>
          </p:nvSpPr>
          <p:spPr>
            <a:xfrm>
              <a:off x="5462775" y="2920692"/>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Sensor Reader Service</a:t>
              </a:r>
              <a:endParaRPr lang="en-IN" sz="1050" dirty="0"/>
            </a:p>
          </p:txBody>
        </p:sp>
        <p:sp>
          <p:nvSpPr>
            <p:cNvPr id="65" name="Rectangle 64">
              <a:extLst>
                <a:ext uri="{FF2B5EF4-FFF2-40B4-BE49-F238E27FC236}">
                  <a16:creationId xmlns:a16="http://schemas.microsoft.com/office/drawing/2014/main" id="{E6E2EA4C-5C61-49D5-9027-A8A43360D764}"/>
                </a:ext>
              </a:extLst>
            </p:cNvPr>
            <p:cNvSpPr/>
            <p:nvPr/>
          </p:nvSpPr>
          <p:spPr>
            <a:xfrm>
              <a:off x="2482952" y="1508117"/>
              <a:ext cx="6781400" cy="9671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TextBox 65">
              <a:extLst>
                <a:ext uri="{FF2B5EF4-FFF2-40B4-BE49-F238E27FC236}">
                  <a16:creationId xmlns:a16="http://schemas.microsoft.com/office/drawing/2014/main" id="{B9972D3B-8B90-4E31-9F79-D534852FE930}"/>
                </a:ext>
              </a:extLst>
            </p:cNvPr>
            <p:cNvSpPr txBox="1"/>
            <p:nvPr/>
          </p:nvSpPr>
          <p:spPr>
            <a:xfrm>
              <a:off x="4925952" y="1551236"/>
              <a:ext cx="1956190" cy="261610"/>
            </a:xfrm>
            <a:prstGeom prst="rect">
              <a:avLst/>
            </a:prstGeom>
            <a:noFill/>
          </p:spPr>
          <p:txBody>
            <a:bodyPr wrap="square" rtlCol="0">
              <a:spAutoFit/>
            </a:bodyPr>
            <a:lstStyle/>
            <a:p>
              <a:r>
                <a:rPr lang="en-US" sz="1100" dirty="0"/>
                <a:t>       APPLICATION LAYER</a:t>
              </a:r>
              <a:endParaRPr lang="en-IN" sz="1100" dirty="0"/>
            </a:p>
          </p:txBody>
        </p:sp>
        <p:sp>
          <p:nvSpPr>
            <p:cNvPr id="67" name="Rectangle 66">
              <a:extLst>
                <a:ext uri="{FF2B5EF4-FFF2-40B4-BE49-F238E27FC236}">
                  <a16:creationId xmlns:a16="http://schemas.microsoft.com/office/drawing/2014/main" id="{A4650CD5-0FFA-46BF-B1AB-6EC2200C333B}"/>
                </a:ext>
              </a:extLst>
            </p:cNvPr>
            <p:cNvSpPr/>
            <p:nvPr/>
          </p:nvSpPr>
          <p:spPr>
            <a:xfrm>
              <a:off x="2885374" y="1823953"/>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Main Controller</a:t>
              </a:r>
              <a:endParaRPr lang="en-IN" sz="1050" dirty="0"/>
            </a:p>
          </p:txBody>
        </p:sp>
        <p:sp>
          <p:nvSpPr>
            <p:cNvPr id="68" name="Rectangle 67">
              <a:extLst>
                <a:ext uri="{FF2B5EF4-FFF2-40B4-BE49-F238E27FC236}">
                  <a16:creationId xmlns:a16="http://schemas.microsoft.com/office/drawing/2014/main" id="{F3362C77-381B-46DA-B109-F88853ADE912}"/>
                </a:ext>
              </a:extLst>
            </p:cNvPr>
            <p:cNvSpPr/>
            <p:nvPr/>
          </p:nvSpPr>
          <p:spPr>
            <a:xfrm>
              <a:off x="4290793" y="1825418"/>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Incident Manager</a:t>
              </a:r>
              <a:endParaRPr lang="en-IN" sz="1050" dirty="0"/>
            </a:p>
          </p:txBody>
        </p:sp>
        <p:sp>
          <p:nvSpPr>
            <p:cNvPr id="69" name="Rectangle 68">
              <a:extLst>
                <a:ext uri="{FF2B5EF4-FFF2-40B4-BE49-F238E27FC236}">
                  <a16:creationId xmlns:a16="http://schemas.microsoft.com/office/drawing/2014/main" id="{A70C64E4-1EE1-4416-A6C8-1A40C7BA33FA}"/>
                </a:ext>
              </a:extLst>
            </p:cNvPr>
            <p:cNvSpPr/>
            <p:nvPr/>
          </p:nvSpPr>
          <p:spPr>
            <a:xfrm>
              <a:off x="5430507" y="1827880"/>
              <a:ext cx="737292"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Alert Notifications</a:t>
              </a:r>
              <a:endParaRPr lang="en-IN" sz="1050" dirty="0"/>
            </a:p>
          </p:txBody>
        </p:sp>
        <p:sp>
          <p:nvSpPr>
            <p:cNvPr id="70" name="Rectangle 69">
              <a:extLst>
                <a:ext uri="{FF2B5EF4-FFF2-40B4-BE49-F238E27FC236}">
                  <a16:creationId xmlns:a16="http://schemas.microsoft.com/office/drawing/2014/main" id="{8C882FBC-C54B-42BE-A6BA-FEE52151421F}"/>
                </a:ext>
              </a:extLst>
            </p:cNvPr>
            <p:cNvSpPr/>
            <p:nvPr/>
          </p:nvSpPr>
          <p:spPr>
            <a:xfrm>
              <a:off x="6707837" y="1845478"/>
              <a:ext cx="729463" cy="45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Dashboard (Optional)</a:t>
              </a:r>
              <a:endParaRPr lang="en-IN" sz="1050" dirty="0"/>
            </a:p>
          </p:txBody>
        </p:sp>
      </p:grpSp>
    </p:spTree>
    <p:extLst>
      <p:ext uri="{BB962C8B-B14F-4D97-AF65-F5344CB8AC3E}">
        <p14:creationId xmlns:p14="http://schemas.microsoft.com/office/powerpoint/2010/main" val="1987473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BCD682-CF09-49B0-A24A-524E4AD13490}"/>
              </a:ext>
            </a:extLst>
          </p:cNvPr>
          <p:cNvSpPr>
            <a:spLocks noGrp="1"/>
          </p:cNvSpPr>
          <p:nvPr>
            <p:ph type="sldNum" sz="quarter" idx="4"/>
          </p:nvPr>
        </p:nvSpPr>
        <p:spPr/>
        <p:txBody>
          <a:bodyPr/>
          <a:lstStyle/>
          <a:p>
            <a:fld id="{C6854332-9C3A-49DA-AF4D-4B02EE08BC19}" type="slidenum">
              <a:rPr lang="en-US" smtClean="0"/>
              <a:pPr/>
              <a:t>7</a:t>
            </a:fld>
            <a:endParaRPr lang="en-US" dirty="0"/>
          </a:p>
        </p:txBody>
      </p:sp>
      <p:sp>
        <p:nvSpPr>
          <p:cNvPr id="3" name="Title 2">
            <a:extLst>
              <a:ext uri="{FF2B5EF4-FFF2-40B4-BE49-F238E27FC236}">
                <a16:creationId xmlns:a16="http://schemas.microsoft.com/office/drawing/2014/main" id="{C4FEA1EA-3BB8-4D30-99DF-759F7462CAD9}"/>
              </a:ext>
            </a:extLst>
          </p:cNvPr>
          <p:cNvSpPr>
            <a:spLocks noGrp="1"/>
          </p:cNvSpPr>
          <p:nvPr>
            <p:ph type="title"/>
          </p:nvPr>
        </p:nvSpPr>
        <p:spPr>
          <a:xfrm>
            <a:off x="309072" y="629347"/>
            <a:ext cx="9710928" cy="249299"/>
          </a:xfrm>
        </p:spPr>
        <p:txBody>
          <a:bodyPr/>
          <a:lstStyle/>
          <a:p>
            <a:r>
              <a:rPr lang="en-IN" sz="1800" dirty="0"/>
              <a:t>High-level Device Architecture</a:t>
            </a:r>
          </a:p>
        </p:txBody>
      </p:sp>
      <p:sp>
        <p:nvSpPr>
          <p:cNvPr id="4" name="Rectangle: Rounded Corners 3">
            <a:extLst>
              <a:ext uri="{FF2B5EF4-FFF2-40B4-BE49-F238E27FC236}">
                <a16:creationId xmlns:a16="http://schemas.microsoft.com/office/drawing/2014/main" id="{EC28D3BE-D5AD-45D7-B72B-AA05E8BA1F1E}"/>
              </a:ext>
            </a:extLst>
          </p:cNvPr>
          <p:cNvSpPr/>
          <p:nvPr/>
        </p:nvSpPr>
        <p:spPr>
          <a:xfrm>
            <a:off x="5159206" y="2261126"/>
            <a:ext cx="15121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Raspberry Pi</a:t>
            </a:r>
          </a:p>
        </p:txBody>
      </p:sp>
      <p:cxnSp>
        <p:nvCxnSpPr>
          <p:cNvPr id="14" name="Straight Arrow Connector 13">
            <a:extLst>
              <a:ext uri="{FF2B5EF4-FFF2-40B4-BE49-F238E27FC236}">
                <a16:creationId xmlns:a16="http://schemas.microsoft.com/office/drawing/2014/main" id="{DDD7D6E0-8DAB-4C1F-8CEA-5EA1A2FAA9E9}"/>
              </a:ext>
            </a:extLst>
          </p:cNvPr>
          <p:cNvCxnSpPr>
            <a:cxnSpLocks/>
            <a:endCxn id="4" idx="0"/>
          </p:cNvCxnSpPr>
          <p:nvPr/>
        </p:nvCxnSpPr>
        <p:spPr>
          <a:xfrm flipH="1">
            <a:off x="5915290" y="1700808"/>
            <a:ext cx="5330" cy="560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E708627-0046-488E-9C38-EF747780CFD6}"/>
              </a:ext>
            </a:extLst>
          </p:cNvPr>
          <p:cNvCxnSpPr>
            <a:cxnSpLocks/>
          </p:cNvCxnSpPr>
          <p:nvPr/>
        </p:nvCxnSpPr>
        <p:spPr>
          <a:xfrm flipH="1">
            <a:off x="4079776" y="1700808"/>
            <a:ext cx="1858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EBC16AAA-2D96-49D9-A7E2-ACDC49D103FE}"/>
              </a:ext>
            </a:extLst>
          </p:cNvPr>
          <p:cNvSpPr/>
          <p:nvPr/>
        </p:nvSpPr>
        <p:spPr>
          <a:xfrm>
            <a:off x="2495598" y="1375652"/>
            <a:ext cx="1584175" cy="673223"/>
          </a:xfrm>
          <a:prstGeom prst="roundRect">
            <a:avLst/>
          </a:prstGeom>
          <a:solidFill>
            <a:srgbClr val="FBBC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Camera Module</a:t>
            </a:r>
          </a:p>
        </p:txBody>
      </p:sp>
      <p:sp>
        <p:nvSpPr>
          <p:cNvPr id="25" name="Rectangle: Rounded Corners 24">
            <a:extLst>
              <a:ext uri="{FF2B5EF4-FFF2-40B4-BE49-F238E27FC236}">
                <a16:creationId xmlns:a16="http://schemas.microsoft.com/office/drawing/2014/main" id="{898EB20B-75F7-40BE-9AFC-B7BEA7136185}"/>
              </a:ext>
            </a:extLst>
          </p:cNvPr>
          <p:cNvSpPr/>
          <p:nvPr/>
        </p:nvSpPr>
        <p:spPr>
          <a:xfrm>
            <a:off x="2495598" y="2436519"/>
            <a:ext cx="1584175" cy="67322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dirty="0"/>
              <a:t>GPS Module</a:t>
            </a:r>
          </a:p>
        </p:txBody>
      </p:sp>
      <p:sp>
        <p:nvSpPr>
          <p:cNvPr id="26" name="Rectangle: Rounded Corners 25">
            <a:extLst>
              <a:ext uri="{FF2B5EF4-FFF2-40B4-BE49-F238E27FC236}">
                <a16:creationId xmlns:a16="http://schemas.microsoft.com/office/drawing/2014/main" id="{D08E51DB-1366-4D64-A3A5-20DEAF97C703}"/>
              </a:ext>
            </a:extLst>
          </p:cNvPr>
          <p:cNvSpPr/>
          <p:nvPr/>
        </p:nvSpPr>
        <p:spPr>
          <a:xfrm>
            <a:off x="2495600" y="3548422"/>
            <a:ext cx="1584175" cy="67322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dirty="0"/>
              <a:t>Accelerometer</a:t>
            </a:r>
          </a:p>
        </p:txBody>
      </p:sp>
      <p:sp>
        <p:nvSpPr>
          <p:cNvPr id="27" name="Rectangle: Rounded Corners 26">
            <a:extLst>
              <a:ext uri="{FF2B5EF4-FFF2-40B4-BE49-F238E27FC236}">
                <a16:creationId xmlns:a16="http://schemas.microsoft.com/office/drawing/2014/main" id="{15FE2D83-00AA-4F6C-B110-E3491415B350}"/>
              </a:ext>
            </a:extLst>
          </p:cNvPr>
          <p:cNvSpPr/>
          <p:nvPr/>
        </p:nvSpPr>
        <p:spPr>
          <a:xfrm>
            <a:off x="2495599" y="4672549"/>
            <a:ext cx="1584175" cy="67322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Local Storage</a:t>
            </a:r>
          </a:p>
        </p:txBody>
      </p:sp>
      <p:cxnSp>
        <p:nvCxnSpPr>
          <p:cNvPr id="29" name="Straight Arrow Connector 28">
            <a:extLst>
              <a:ext uri="{FF2B5EF4-FFF2-40B4-BE49-F238E27FC236}">
                <a16:creationId xmlns:a16="http://schemas.microsoft.com/office/drawing/2014/main" id="{F4AC22D6-60E6-4940-888F-C6C7138D7D2A}"/>
              </a:ext>
            </a:extLst>
          </p:cNvPr>
          <p:cNvCxnSpPr>
            <a:cxnSpLocks/>
            <a:stCxn id="25" idx="3"/>
          </p:cNvCxnSpPr>
          <p:nvPr/>
        </p:nvCxnSpPr>
        <p:spPr>
          <a:xfrm>
            <a:off x="4079773" y="2773131"/>
            <a:ext cx="10847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CA5BDA-15DE-46DC-A1B2-3032BA93D4F3}"/>
              </a:ext>
            </a:extLst>
          </p:cNvPr>
          <p:cNvCxnSpPr>
            <a:cxnSpLocks/>
            <a:stCxn id="25" idx="2"/>
            <a:endCxn id="26" idx="0"/>
          </p:cNvCxnSpPr>
          <p:nvPr/>
        </p:nvCxnSpPr>
        <p:spPr>
          <a:xfrm>
            <a:off x="3287686" y="3109742"/>
            <a:ext cx="2" cy="43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BE7C0B-B46B-49FD-93AF-6D277B638F5C}"/>
              </a:ext>
            </a:extLst>
          </p:cNvPr>
          <p:cNvCxnSpPr>
            <a:cxnSpLocks/>
            <a:stCxn id="26" idx="2"/>
            <a:endCxn id="27" idx="0"/>
          </p:cNvCxnSpPr>
          <p:nvPr/>
        </p:nvCxnSpPr>
        <p:spPr>
          <a:xfrm flipH="1">
            <a:off x="3287687" y="4221645"/>
            <a:ext cx="1" cy="450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8665C9-D0AE-4975-894D-E7035E22848B}"/>
              </a:ext>
            </a:extLst>
          </p:cNvPr>
          <p:cNvCxnSpPr>
            <a:cxnSpLocks/>
            <a:stCxn id="25" idx="0"/>
            <a:endCxn id="24" idx="2"/>
          </p:cNvCxnSpPr>
          <p:nvPr/>
        </p:nvCxnSpPr>
        <p:spPr>
          <a:xfrm flipV="1">
            <a:off x="3287686" y="2048875"/>
            <a:ext cx="0" cy="387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7F833E8D-3BB5-45DA-BABB-B57C673F78C1}"/>
              </a:ext>
            </a:extLst>
          </p:cNvPr>
          <p:cNvSpPr/>
          <p:nvPr/>
        </p:nvSpPr>
        <p:spPr>
          <a:xfrm>
            <a:off x="5123202" y="4447097"/>
            <a:ext cx="1584175" cy="67322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Network Interface</a:t>
            </a:r>
          </a:p>
        </p:txBody>
      </p:sp>
      <p:cxnSp>
        <p:nvCxnSpPr>
          <p:cNvPr id="51" name="Straight Connector 50">
            <a:extLst>
              <a:ext uri="{FF2B5EF4-FFF2-40B4-BE49-F238E27FC236}">
                <a16:creationId xmlns:a16="http://schemas.microsoft.com/office/drawing/2014/main" id="{70157964-A973-4896-8FC6-214F51ABCF07}"/>
              </a:ext>
            </a:extLst>
          </p:cNvPr>
          <p:cNvCxnSpPr>
            <a:cxnSpLocks/>
            <a:stCxn id="27" idx="3"/>
          </p:cNvCxnSpPr>
          <p:nvPr/>
        </p:nvCxnSpPr>
        <p:spPr>
          <a:xfrm>
            <a:off x="4079774" y="5009161"/>
            <a:ext cx="10434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B9FD566-D539-4717-8760-3E539C8B9C44}"/>
              </a:ext>
            </a:extLst>
          </p:cNvPr>
          <p:cNvCxnSpPr>
            <a:cxnSpLocks/>
            <a:stCxn id="4" idx="2"/>
            <a:endCxn id="49" idx="0"/>
          </p:cNvCxnSpPr>
          <p:nvPr/>
        </p:nvCxnSpPr>
        <p:spPr>
          <a:xfrm>
            <a:off x="5915290" y="3175526"/>
            <a:ext cx="0" cy="1271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8102C821-3108-4392-961C-240FACC94BB2}"/>
              </a:ext>
            </a:extLst>
          </p:cNvPr>
          <p:cNvSpPr/>
          <p:nvPr/>
        </p:nvSpPr>
        <p:spPr>
          <a:xfrm>
            <a:off x="7844061" y="1365266"/>
            <a:ext cx="1584175" cy="67322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Event Detection Module(S/W)</a:t>
            </a:r>
          </a:p>
        </p:txBody>
      </p:sp>
      <p:cxnSp>
        <p:nvCxnSpPr>
          <p:cNvPr id="59" name="Connector: Elbow 58">
            <a:extLst>
              <a:ext uri="{FF2B5EF4-FFF2-40B4-BE49-F238E27FC236}">
                <a16:creationId xmlns:a16="http://schemas.microsoft.com/office/drawing/2014/main" id="{82E81CBE-82DE-4918-AB73-F586A3C12737}"/>
              </a:ext>
            </a:extLst>
          </p:cNvPr>
          <p:cNvCxnSpPr>
            <a:cxnSpLocks/>
            <a:stCxn id="4" idx="3"/>
            <a:endCxn id="57" idx="1"/>
          </p:cNvCxnSpPr>
          <p:nvPr/>
        </p:nvCxnSpPr>
        <p:spPr>
          <a:xfrm flipV="1">
            <a:off x="6671374" y="1701878"/>
            <a:ext cx="1172687" cy="10164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59511EA0-03B6-4533-9427-35B19A581C73}"/>
              </a:ext>
            </a:extLst>
          </p:cNvPr>
          <p:cNvSpPr/>
          <p:nvPr/>
        </p:nvSpPr>
        <p:spPr>
          <a:xfrm>
            <a:off x="7843240" y="2794390"/>
            <a:ext cx="1584175" cy="67322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Video Trimming Module</a:t>
            </a:r>
          </a:p>
        </p:txBody>
      </p:sp>
      <p:cxnSp>
        <p:nvCxnSpPr>
          <p:cNvPr id="69" name="Straight Arrow Connector 68">
            <a:extLst>
              <a:ext uri="{FF2B5EF4-FFF2-40B4-BE49-F238E27FC236}">
                <a16:creationId xmlns:a16="http://schemas.microsoft.com/office/drawing/2014/main" id="{05E7D0F2-4D4A-475E-A680-85F9FB3F2133}"/>
              </a:ext>
            </a:extLst>
          </p:cNvPr>
          <p:cNvCxnSpPr>
            <a:cxnSpLocks/>
            <a:stCxn id="57" idx="2"/>
            <a:endCxn id="67" idx="0"/>
          </p:cNvCxnSpPr>
          <p:nvPr/>
        </p:nvCxnSpPr>
        <p:spPr>
          <a:xfrm flipH="1">
            <a:off x="8635328" y="2038489"/>
            <a:ext cx="821" cy="755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Cloud 70">
            <a:extLst>
              <a:ext uri="{FF2B5EF4-FFF2-40B4-BE49-F238E27FC236}">
                <a16:creationId xmlns:a16="http://schemas.microsoft.com/office/drawing/2014/main" id="{49D20DDA-E743-485A-9597-AE67577A0B84}"/>
              </a:ext>
            </a:extLst>
          </p:cNvPr>
          <p:cNvSpPr/>
          <p:nvPr/>
        </p:nvSpPr>
        <p:spPr>
          <a:xfrm>
            <a:off x="8078324" y="4326508"/>
            <a:ext cx="1114009" cy="97470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dirty="0"/>
              <a:t>Azure</a:t>
            </a:r>
          </a:p>
        </p:txBody>
      </p:sp>
      <p:cxnSp>
        <p:nvCxnSpPr>
          <p:cNvPr id="73" name="Straight Arrow Connector 72">
            <a:extLst>
              <a:ext uri="{FF2B5EF4-FFF2-40B4-BE49-F238E27FC236}">
                <a16:creationId xmlns:a16="http://schemas.microsoft.com/office/drawing/2014/main" id="{41D507A4-D0F4-45B7-942B-3AFDFD1F9056}"/>
              </a:ext>
            </a:extLst>
          </p:cNvPr>
          <p:cNvCxnSpPr>
            <a:cxnSpLocks/>
            <a:endCxn id="71" idx="3"/>
          </p:cNvCxnSpPr>
          <p:nvPr/>
        </p:nvCxnSpPr>
        <p:spPr>
          <a:xfrm>
            <a:off x="8635329" y="3467613"/>
            <a:ext cx="0" cy="91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33EB942-D0C0-44A0-8473-CAF2A310F378}"/>
              </a:ext>
            </a:extLst>
          </p:cNvPr>
          <p:cNvCxnSpPr>
            <a:cxnSpLocks/>
            <a:endCxn id="49" idx="3"/>
          </p:cNvCxnSpPr>
          <p:nvPr/>
        </p:nvCxnSpPr>
        <p:spPr>
          <a:xfrm flipH="1">
            <a:off x="6707377" y="4783709"/>
            <a:ext cx="126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8B9D1D92-28D5-4E4B-8D0C-295794195135}"/>
              </a:ext>
            </a:extLst>
          </p:cNvPr>
          <p:cNvSpPr/>
          <p:nvPr/>
        </p:nvSpPr>
        <p:spPr>
          <a:xfrm>
            <a:off x="6707376" y="4219769"/>
            <a:ext cx="1385126" cy="4881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Wi-Fi / 4G</a:t>
            </a:r>
          </a:p>
        </p:txBody>
      </p:sp>
    </p:spTree>
    <p:extLst>
      <p:ext uri="{BB962C8B-B14F-4D97-AF65-F5344CB8AC3E}">
        <p14:creationId xmlns:p14="http://schemas.microsoft.com/office/powerpoint/2010/main" val="2257311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59345E-61D0-42B4-9F23-3A28B82F2191}"/>
              </a:ext>
            </a:extLst>
          </p:cNvPr>
          <p:cNvSpPr>
            <a:spLocks noGrp="1"/>
          </p:cNvSpPr>
          <p:nvPr>
            <p:ph type="title"/>
          </p:nvPr>
        </p:nvSpPr>
        <p:spPr>
          <a:xfrm>
            <a:off x="309072" y="629347"/>
            <a:ext cx="9710928" cy="249299"/>
          </a:xfrm>
        </p:spPr>
        <p:txBody>
          <a:bodyPr/>
          <a:lstStyle/>
          <a:p>
            <a:r>
              <a:rPr lang="en-US" sz="1800" b="1" dirty="0">
                <a:solidFill>
                  <a:srgbClr val="000000"/>
                </a:solidFill>
                <a:latin typeface="Calibri" panose="020F0502020204030204" pitchFamily="34" charset="0"/>
              </a:rPr>
              <a:t>Description of modules</a:t>
            </a:r>
            <a:endParaRPr lang="en-US" dirty="0"/>
          </a:p>
        </p:txBody>
      </p:sp>
      <p:sp>
        <p:nvSpPr>
          <p:cNvPr id="9" name="Text Placeholder 8">
            <a:extLst>
              <a:ext uri="{FF2B5EF4-FFF2-40B4-BE49-F238E27FC236}">
                <a16:creationId xmlns:a16="http://schemas.microsoft.com/office/drawing/2014/main" id="{42926A6B-8B15-4739-9214-8AA7C4BE905C}"/>
              </a:ext>
            </a:extLst>
          </p:cNvPr>
          <p:cNvSpPr>
            <a:spLocks noGrp="1"/>
          </p:cNvSpPr>
          <p:nvPr>
            <p:ph type="body" sz="quarter" idx="13"/>
          </p:nvPr>
        </p:nvSpPr>
        <p:spPr>
          <a:xfrm>
            <a:off x="309072" y="1196753"/>
            <a:ext cx="11462140" cy="4985980"/>
          </a:xfrm>
          <a:ln>
            <a:solidFill>
              <a:schemeClr val="bg1"/>
            </a:solidFill>
          </a:ln>
        </p:spPr>
        <p:style>
          <a:lnRef idx="2">
            <a:schemeClr val="dk1"/>
          </a:lnRef>
          <a:fillRef idx="1">
            <a:schemeClr val="lt1"/>
          </a:fillRef>
          <a:effectRef idx="0">
            <a:schemeClr val="dk1"/>
          </a:effectRef>
          <a:fontRef idx="minor">
            <a:schemeClr val="dk1"/>
          </a:fontRef>
        </p:style>
        <p:txBody>
          <a:bodyPr/>
          <a:lstStyle/>
          <a:p>
            <a:pPr>
              <a:buFont typeface="+mj-lt"/>
              <a:buAutoNum type="arabicPeriod"/>
            </a:pPr>
            <a:r>
              <a:rPr lang="en-IN" sz="1400" b="1" dirty="0"/>
              <a:t>GPS Module → Raspberry Pi</a:t>
            </a:r>
            <a:br>
              <a:rPr lang="en-IN" sz="1400" dirty="0"/>
            </a:br>
            <a:r>
              <a:rPr lang="en-IN" sz="1400" dirty="0"/>
              <a:t>Continuously sends speed, location, and timestamp data over UART.</a:t>
            </a:r>
          </a:p>
          <a:p>
            <a:pPr>
              <a:buFont typeface="+mj-lt"/>
              <a:buAutoNum type="arabicPeriod"/>
            </a:pPr>
            <a:r>
              <a:rPr lang="en-IN" sz="1400" b="1" dirty="0"/>
              <a:t>Accelerometer (IMU) → Raspberry Pi</a:t>
            </a:r>
            <a:br>
              <a:rPr lang="en-IN" sz="1400" dirty="0"/>
            </a:br>
            <a:r>
              <a:rPr lang="en-IN" sz="1400" dirty="0"/>
              <a:t>Sends real-time x/y/z acceleration and tilt data over I2C or SPI.</a:t>
            </a:r>
          </a:p>
          <a:p>
            <a:pPr>
              <a:buFont typeface="+mj-lt"/>
              <a:buAutoNum type="arabicPeriod"/>
            </a:pPr>
            <a:r>
              <a:rPr lang="en-IN" sz="1400" b="1" dirty="0"/>
              <a:t>Camera Module ⇄ Raspberry Pi</a:t>
            </a:r>
            <a:br>
              <a:rPr lang="en-IN" sz="1400" dirty="0"/>
            </a:br>
            <a:r>
              <a:rPr lang="en-IN" sz="1400" dirty="0"/>
              <a:t>Streams continuous video; Raspberry Pi manages capture, frame rate, and resolution.</a:t>
            </a:r>
          </a:p>
          <a:p>
            <a:pPr>
              <a:buFont typeface="+mj-lt"/>
              <a:buAutoNum type="arabicPeriod"/>
            </a:pPr>
            <a:r>
              <a:rPr lang="en-IN" sz="1400" b="1" dirty="0"/>
              <a:t>Raspberry Pi → Event Detection Logic (onboard software)</a:t>
            </a:r>
            <a:br>
              <a:rPr lang="en-IN" sz="1400" dirty="0"/>
            </a:br>
            <a:r>
              <a:rPr lang="en-IN" sz="1400" dirty="0" err="1"/>
              <a:t>Analyzes</a:t>
            </a:r>
            <a:r>
              <a:rPr lang="en-IN" sz="1400" dirty="0"/>
              <a:t> sensor inputs to detect incidents like harsh braking, acceleration, or tilt.</a:t>
            </a:r>
          </a:p>
          <a:p>
            <a:pPr>
              <a:buFont typeface="+mj-lt"/>
              <a:buAutoNum type="arabicPeriod"/>
            </a:pPr>
            <a:r>
              <a:rPr lang="en-IN" sz="1400" b="1" dirty="0"/>
              <a:t>Event Detected → Trigger Video Trimming Module</a:t>
            </a:r>
            <a:br>
              <a:rPr lang="en-IN" sz="1400" dirty="0"/>
            </a:br>
            <a:r>
              <a:rPr lang="en-IN" sz="1400" dirty="0"/>
              <a:t>Extracts a short video clip (e.g., 10s before + 15s after the event).</a:t>
            </a:r>
          </a:p>
          <a:p>
            <a:pPr>
              <a:buFont typeface="+mj-lt"/>
              <a:buAutoNum type="arabicPeriod"/>
            </a:pPr>
            <a:r>
              <a:rPr lang="en-IN" sz="1400" b="1" dirty="0"/>
              <a:t>Trimmed Clip → Local Storage</a:t>
            </a:r>
            <a:br>
              <a:rPr lang="en-IN" sz="1400" dirty="0"/>
            </a:br>
            <a:r>
              <a:rPr lang="en-IN" sz="1400" dirty="0"/>
              <a:t>Temporarily stores the video file and incident metadata (JSON/log).</a:t>
            </a:r>
          </a:p>
          <a:p>
            <a:pPr>
              <a:buFont typeface="+mj-lt"/>
              <a:buAutoNum type="arabicPeriod"/>
            </a:pPr>
            <a:r>
              <a:rPr lang="en-IN" sz="1400" b="1" dirty="0"/>
              <a:t>Raspberry Pi → Network Module (Wi-Fi / 4G Dongle)</a:t>
            </a:r>
            <a:br>
              <a:rPr lang="en-IN" sz="1400" dirty="0"/>
            </a:br>
            <a:r>
              <a:rPr lang="en-IN" sz="1400" dirty="0"/>
              <a:t>Connects to the internet for uploading data to the cloud.</a:t>
            </a:r>
          </a:p>
          <a:p>
            <a:pPr>
              <a:buFont typeface="+mj-lt"/>
              <a:buAutoNum type="arabicPeriod"/>
            </a:pPr>
            <a:r>
              <a:rPr lang="en-IN" sz="1400" b="1" dirty="0"/>
              <a:t>Trimmed Video + Metadata → Azure Cloud</a:t>
            </a:r>
            <a:br>
              <a:rPr lang="en-IN" sz="1400" dirty="0"/>
            </a:br>
            <a:r>
              <a:rPr lang="en-IN" sz="1400" dirty="0"/>
              <a:t>Uploaded to Azure Blob Storage (video) and Cosmos DB (event info) via API or IoT Hub.</a:t>
            </a:r>
          </a:p>
          <a:p>
            <a:pPr marL="0" indent="0">
              <a:buNone/>
            </a:pPr>
            <a:endParaRPr lang="en-US" sz="1400" dirty="0"/>
          </a:p>
        </p:txBody>
      </p:sp>
      <p:sp>
        <p:nvSpPr>
          <p:cNvPr id="17" name="Slide Number Placeholder 16">
            <a:extLst>
              <a:ext uri="{FF2B5EF4-FFF2-40B4-BE49-F238E27FC236}">
                <a16:creationId xmlns:a16="http://schemas.microsoft.com/office/drawing/2014/main" id="{CADC6BC8-C514-4169-A9BE-591ACA037309}"/>
              </a:ext>
            </a:extLst>
          </p:cNvPr>
          <p:cNvSpPr>
            <a:spLocks noGrp="1"/>
          </p:cNvSpPr>
          <p:nvPr>
            <p:ph type="sldNum" sz="quarter" idx="4"/>
          </p:nvPr>
        </p:nvSpPr>
        <p:spPr/>
        <p:txBody>
          <a:bodyPr/>
          <a:lstStyle/>
          <a:p>
            <a:fld id="{C6854332-9C3A-49DA-AF4D-4B02EE08BC19}" type="slidenum">
              <a:rPr lang="en-US" smtClean="0"/>
              <a:pPr/>
              <a:t>8</a:t>
            </a:fld>
            <a:endParaRPr lang="en-US" dirty="0"/>
          </a:p>
        </p:txBody>
      </p:sp>
    </p:spTree>
    <p:extLst>
      <p:ext uri="{BB962C8B-B14F-4D97-AF65-F5344CB8AC3E}">
        <p14:creationId xmlns:p14="http://schemas.microsoft.com/office/powerpoint/2010/main" val="2992009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9D4972-E7D5-4129-8B55-20BF14AB3D95}"/>
              </a:ext>
            </a:extLst>
          </p:cNvPr>
          <p:cNvSpPr>
            <a:spLocks noGrp="1"/>
          </p:cNvSpPr>
          <p:nvPr>
            <p:ph type="sldNum" sz="quarter" idx="4"/>
          </p:nvPr>
        </p:nvSpPr>
        <p:spPr/>
        <p:txBody>
          <a:bodyPr/>
          <a:lstStyle/>
          <a:p>
            <a:fld id="{C6854332-9C3A-49DA-AF4D-4B02EE08BC19}" type="slidenum">
              <a:rPr lang="en-US" smtClean="0"/>
              <a:pPr/>
              <a:t>9</a:t>
            </a:fld>
            <a:endParaRPr lang="en-US" dirty="0"/>
          </a:p>
        </p:txBody>
      </p:sp>
      <p:sp>
        <p:nvSpPr>
          <p:cNvPr id="7" name="Rectangle: Rounded Corners 6">
            <a:extLst>
              <a:ext uri="{FF2B5EF4-FFF2-40B4-BE49-F238E27FC236}">
                <a16:creationId xmlns:a16="http://schemas.microsoft.com/office/drawing/2014/main" id="{B7BE9C35-D555-4AAD-A274-C4B46EC1EABE}"/>
              </a:ext>
            </a:extLst>
          </p:cNvPr>
          <p:cNvSpPr/>
          <p:nvPr/>
        </p:nvSpPr>
        <p:spPr>
          <a:xfrm>
            <a:off x="1327599" y="260648"/>
            <a:ext cx="1863170" cy="294677"/>
          </a:xfrm>
          <a:prstGeom prst="roundRect">
            <a:avLst/>
          </a:prstGeom>
          <a:solidFill>
            <a:srgbClr val="008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Raspberry Pi</a:t>
            </a:r>
          </a:p>
        </p:txBody>
      </p:sp>
      <p:sp>
        <p:nvSpPr>
          <p:cNvPr id="8" name="Rectangle 7">
            <a:extLst>
              <a:ext uri="{FF2B5EF4-FFF2-40B4-BE49-F238E27FC236}">
                <a16:creationId xmlns:a16="http://schemas.microsoft.com/office/drawing/2014/main" id="{99439597-48B1-4178-8F32-9C2229E98E60}"/>
              </a:ext>
            </a:extLst>
          </p:cNvPr>
          <p:cNvSpPr/>
          <p:nvPr/>
        </p:nvSpPr>
        <p:spPr>
          <a:xfrm>
            <a:off x="1343472" y="604437"/>
            <a:ext cx="8208912" cy="638466"/>
          </a:xfrm>
          <a:prstGeom prst="rect">
            <a:avLst/>
          </a:prstGeom>
          <a:solidFill>
            <a:schemeClr val="accent6">
              <a:lumMod val="9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solidFill>
                <a:schemeClr val="tx1"/>
              </a:solidFill>
            </a:endParaRPr>
          </a:p>
        </p:txBody>
      </p:sp>
      <p:sp>
        <p:nvSpPr>
          <p:cNvPr id="9" name="Rectangle: Rounded Corners 8">
            <a:extLst>
              <a:ext uri="{FF2B5EF4-FFF2-40B4-BE49-F238E27FC236}">
                <a16:creationId xmlns:a16="http://schemas.microsoft.com/office/drawing/2014/main" id="{557F6001-0549-4BB4-AC1B-CDFCD9AEE445}"/>
              </a:ext>
            </a:extLst>
          </p:cNvPr>
          <p:cNvSpPr/>
          <p:nvPr/>
        </p:nvSpPr>
        <p:spPr>
          <a:xfrm>
            <a:off x="1762019" y="744536"/>
            <a:ext cx="1428750" cy="4492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GPS</a:t>
            </a:r>
          </a:p>
        </p:txBody>
      </p:sp>
      <p:sp>
        <p:nvSpPr>
          <p:cNvPr id="10" name="Rectangle: Rounded Corners 9">
            <a:extLst>
              <a:ext uri="{FF2B5EF4-FFF2-40B4-BE49-F238E27FC236}">
                <a16:creationId xmlns:a16="http://schemas.microsoft.com/office/drawing/2014/main" id="{0F3E44B7-C0CE-4B78-8CC2-E463B45AC8AE}"/>
              </a:ext>
            </a:extLst>
          </p:cNvPr>
          <p:cNvSpPr/>
          <p:nvPr/>
        </p:nvSpPr>
        <p:spPr>
          <a:xfrm>
            <a:off x="3591524" y="740102"/>
            <a:ext cx="1648853" cy="4492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Accelerometer</a:t>
            </a:r>
          </a:p>
        </p:txBody>
      </p:sp>
      <p:sp>
        <p:nvSpPr>
          <p:cNvPr id="11" name="Rectangle: Rounded Corners 10">
            <a:extLst>
              <a:ext uri="{FF2B5EF4-FFF2-40B4-BE49-F238E27FC236}">
                <a16:creationId xmlns:a16="http://schemas.microsoft.com/office/drawing/2014/main" id="{72200955-DB77-48FF-88EE-1AD7000C5C13}"/>
              </a:ext>
            </a:extLst>
          </p:cNvPr>
          <p:cNvSpPr/>
          <p:nvPr/>
        </p:nvSpPr>
        <p:spPr>
          <a:xfrm>
            <a:off x="5611827" y="740101"/>
            <a:ext cx="1648853" cy="4492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Camera</a:t>
            </a:r>
          </a:p>
        </p:txBody>
      </p:sp>
      <p:sp>
        <p:nvSpPr>
          <p:cNvPr id="12" name="Rectangle: Rounded Corners 11">
            <a:extLst>
              <a:ext uri="{FF2B5EF4-FFF2-40B4-BE49-F238E27FC236}">
                <a16:creationId xmlns:a16="http://schemas.microsoft.com/office/drawing/2014/main" id="{08BE02EE-AF63-4A47-A3BE-A47A870AD2CA}"/>
              </a:ext>
            </a:extLst>
          </p:cNvPr>
          <p:cNvSpPr/>
          <p:nvPr/>
        </p:nvSpPr>
        <p:spPr>
          <a:xfrm>
            <a:off x="7657681" y="710182"/>
            <a:ext cx="1648853" cy="4492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Storage</a:t>
            </a:r>
          </a:p>
        </p:txBody>
      </p:sp>
      <p:sp>
        <p:nvSpPr>
          <p:cNvPr id="13" name="Rectangle 12">
            <a:extLst>
              <a:ext uri="{FF2B5EF4-FFF2-40B4-BE49-F238E27FC236}">
                <a16:creationId xmlns:a16="http://schemas.microsoft.com/office/drawing/2014/main" id="{F5B8755A-EC08-4EDB-B886-1AE6280BFF77}"/>
              </a:ext>
            </a:extLst>
          </p:cNvPr>
          <p:cNvSpPr/>
          <p:nvPr/>
        </p:nvSpPr>
        <p:spPr>
          <a:xfrm>
            <a:off x="1453437" y="619831"/>
            <a:ext cx="1428750" cy="75593"/>
          </a:xfrm>
          <a:prstGeom prst="rect">
            <a:avLst/>
          </a:prstGeom>
          <a:solidFill>
            <a:schemeClr val="accent6">
              <a:lumMod val="90000"/>
            </a:schemeClr>
          </a:solidFill>
          <a:ln>
            <a:solidFill>
              <a:schemeClr val="accent6">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chemeClr val="tx1"/>
                </a:solidFill>
              </a:rPr>
              <a:t>Hardware</a:t>
            </a:r>
          </a:p>
        </p:txBody>
      </p:sp>
      <p:sp>
        <p:nvSpPr>
          <p:cNvPr id="20" name="Rectangle 19">
            <a:extLst>
              <a:ext uri="{FF2B5EF4-FFF2-40B4-BE49-F238E27FC236}">
                <a16:creationId xmlns:a16="http://schemas.microsoft.com/office/drawing/2014/main" id="{72CC33A5-2E03-4773-BF72-AD702284A781}"/>
              </a:ext>
            </a:extLst>
          </p:cNvPr>
          <p:cNvSpPr/>
          <p:nvPr/>
        </p:nvSpPr>
        <p:spPr>
          <a:xfrm>
            <a:off x="1812113" y="1803860"/>
            <a:ext cx="4261973" cy="5084671"/>
          </a:xfrm>
          <a:prstGeom prst="rect">
            <a:avLst/>
          </a:prstGeom>
          <a:solidFill>
            <a:schemeClr val="accent6">
              <a:lumMod val="9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solidFill>
                <a:schemeClr val="tx1"/>
              </a:solidFill>
              <a:highlight>
                <a:srgbClr val="FF0000"/>
              </a:highlight>
            </a:endParaRPr>
          </a:p>
        </p:txBody>
      </p:sp>
      <p:cxnSp>
        <p:nvCxnSpPr>
          <p:cNvPr id="15" name="Connector: Elbow 14">
            <a:extLst>
              <a:ext uri="{FF2B5EF4-FFF2-40B4-BE49-F238E27FC236}">
                <a16:creationId xmlns:a16="http://schemas.microsoft.com/office/drawing/2014/main" id="{C9E0215E-ADBF-489C-8D2F-89724958CDD9}"/>
              </a:ext>
            </a:extLst>
          </p:cNvPr>
          <p:cNvCxnSpPr>
            <a:cxnSpLocks/>
          </p:cNvCxnSpPr>
          <p:nvPr/>
        </p:nvCxnSpPr>
        <p:spPr>
          <a:xfrm rot="16200000" flipH="1">
            <a:off x="2196081" y="1474102"/>
            <a:ext cx="900454" cy="3398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85AB8B9B-6619-46DC-8BF5-72BC17BD3888}"/>
              </a:ext>
            </a:extLst>
          </p:cNvPr>
          <p:cNvSpPr/>
          <p:nvPr/>
        </p:nvSpPr>
        <p:spPr>
          <a:xfrm>
            <a:off x="1455744" y="1370825"/>
            <a:ext cx="1993961" cy="1673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900" dirty="0">
                <a:solidFill>
                  <a:schemeClr val="tx1"/>
                </a:solidFill>
              </a:rPr>
              <a:t>Location Information</a:t>
            </a:r>
          </a:p>
        </p:txBody>
      </p:sp>
      <p:sp>
        <p:nvSpPr>
          <p:cNvPr id="23" name="Rectangle: Rounded Corners 22">
            <a:extLst>
              <a:ext uri="{FF2B5EF4-FFF2-40B4-BE49-F238E27FC236}">
                <a16:creationId xmlns:a16="http://schemas.microsoft.com/office/drawing/2014/main" id="{B4721B7B-04B7-4BB0-A1FA-B07D94BBEC84}"/>
              </a:ext>
            </a:extLst>
          </p:cNvPr>
          <p:cNvSpPr/>
          <p:nvPr/>
        </p:nvSpPr>
        <p:spPr>
          <a:xfrm>
            <a:off x="2503465" y="2082730"/>
            <a:ext cx="2539487" cy="813450"/>
          </a:xfrm>
          <a:prstGeom prst="round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tx1"/>
                </a:solidFill>
              </a:rPr>
              <a:t>Sensor Data Collection</a:t>
            </a:r>
          </a:p>
        </p:txBody>
      </p:sp>
      <p:sp>
        <p:nvSpPr>
          <p:cNvPr id="24" name="Rectangle: Rounded Corners 23">
            <a:extLst>
              <a:ext uri="{FF2B5EF4-FFF2-40B4-BE49-F238E27FC236}">
                <a16:creationId xmlns:a16="http://schemas.microsoft.com/office/drawing/2014/main" id="{20BCC81B-C8F0-4C69-8FB5-0BAD80290EB7}"/>
              </a:ext>
            </a:extLst>
          </p:cNvPr>
          <p:cNvSpPr/>
          <p:nvPr/>
        </p:nvSpPr>
        <p:spPr>
          <a:xfrm>
            <a:off x="2476391" y="3454946"/>
            <a:ext cx="2593637" cy="762539"/>
          </a:xfrm>
          <a:prstGeom prst="round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tx1"/>
                </a:solidFill>
              </a:rPr>
              <a:t>Event Detection Module</a:t>
            </a:r>
          </a:p>
        </p:txBody>
      </p:sp>
      <p:cxnSp>
        <p:nvCxnSpPr>
          <p:cNvPr id="27" name="Connector: Elbow 26">
            <a:extLst>
              <a:ext uri="{FF2B5EF4-FFF2-40B4-BE49-F238E27FC236}">
                <a16:creationId xmlns:a16="http://schemas.microsoft.com/office/drawing/2014/main" id="{A3201609-7ABC-4C95-80F4-281EDE1E7DF2}"/>
              </a:ext>
            </a:extLst>
          </p:cNvPr>
          <p:cNvCxnSpPr>
            <a:cxnSpLocks/>
          </p:cNvCxnSpPr>
          <p:nvPr/>
        </p:nvCxnSpPr>
        <p:spPr>
          <a:xfrm rot="16200000" flipH="1">
            <a:off x="4151614" y="1454334"/>
            <a:ext cx="894593" cy="3423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18DC3024-4F74-4BF3-8516-F63D7C240768}"/>
              </a:ext>
            </a:extLst>
          </p:cNvPr>
          <p:cNvSpPr/>
          <p:nvPr/>
        </p:nvSpPr>
        <p:spPr>
          <a:xfrm>
            <a:off x="2060709" y="5918605"/>
            <a:ext cx="1462661" cy="914400"/>
          </a:xfrm>
          <a:prstGeom prst="round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tx1"/>
                </a:solidFill>
              </a:rPr>
              <a:t>Cloud Uploader</a:t>
            </a:r>
          </a:p>
        </p:txBody>
      </p:sp>
      <p:sp>
        <p:nvSpPr>
          <p:cNvPr id="33" name="Rectangle: Rounded Corners 32">
            <a:extLst>
              <a:ext uri="{FF2B5EF4-FFF2-40B4-BE49-F238E27FC236}">
                <a16:creationId xmlns:a16="http://schemas.microsoft.com/office/drawing/2014/main" id="{F6194FF4-15CC-4362-933B-1E20B9128E4D}"/>
              </a:ext>
            </a:extLst>
          </p:cNvPr>
          <p:cNvSpPr/>
          <p:nvPr/>
        </p:nvSpPr>
        <p:spPr>
          <a:xfrm>
            <a:off x="4283710" y="5926003"/>
            <a:ext cx="1462661" cy="914400"/>
          </a:xfrm>
          <a:prstGeom prst="round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tx1"/>
                </a:solidFill>
              </a:rPr>
              <a:t>Continuous Video Buffer</a:t>
            </a:r>
          </a:p>
        </p:txBody>
      </p:sp>
      <p:sp>
        <p:nvSpPr>
          <p:cNvPr id="61" name="Rectangle 60">
            <a:extLst>
              <a:ext uri="{FF2B5EF4-FFF2-40B4-BE49-F238E27FC236}">
                <a16:creationId xmlns:a16="http://schemas.microsoft.com/office/drawing/2014/main" id="{BA14BD35-0098-4B50-8E05-29A256751581}"/>
              </a:ext>
            </a:extLst>
          </p:cNvPr>
          <p:cNvSpPr/>
          <p:nvPr/>
        </p:nvSpPr>
        <p:spPr>
          <a:xfrm>
            <a:off x="1835683" y="1810634"/>
            <a:ext cx="956357" cy="136786"/>
          </a:xfrm>
          <a:prstGeom prst="rect">
            <a:avLst/>
          </a:prstGeom>
          <a:solidFill>
            <a:schemeClr val="accent6">
              <a:lumMod val="90000"/>
            </a:schemeClr>
          </a:solidFill>
          <a:ln>
            <a:solidFill>
              <a:schemeClr val="accent6">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chemeClr val="tx1"/>
                </a:solidFill>
              </a:rPr>
              <a:t>Software</a:t>
            </a:r>
          </a:p>
        </p:txBody>
      </p:sp>
      <p:sp>
        <p:nvSpPr>
          <p:cNvPr id="62" name="Rectangle: Rounded Corners 61">
            <a:extLst>
              <a:ext uri="{FF2B5EF4-FFF2-40B4-BE49-F238E27FC236}">
                <a16:creationId xmlns:a16="http://schemas.microsoft.com/office/drawing/2014/main" id="{AFFB660E-A520-4856-AEDF-2395E3109F00}"/>
              </a:ext>
            </a:extLst>
          </p:cNvPr>
          <p:cNvSpPr/>
          <p:nvPr/>
        </p:nvSpPr>
        <p:spPr>
          <a:xfrm>
            <a:off x="3430771" y="1361033"/>
            <a:ext cx="1993961" cy="1673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900" dirty="0">
                <a:solidFill>
                  <a:schemeClr val="tx1"/>
                </a:solidFill>
              </a:rPr>
              <a:t>Motion Data</a:t>
            </a:r>
          </a:p>
        </p:txBody>
      </p:sp>
      <p:cxnSp>
        <p:nvCxnSpPr>
          <p:cNvPr id="75" name="Connector: Elbow 74">
            <a:extLst>
              <a:ext uri="{FF2B5EF4-FFF2-40B4-BE49-F238E27FC236}">
                <a16:creationId xmlns:a16="http://schemas.microsoft.com/office/drawing/2014/main" id="{A7912098-EF09-4A94-9272-663095BDA362}"/>
              </a:ext>
            </a:extLst>
          </p:cNvPr>
          <p:cNvCxnSpPr>
            <a:cxnSpLocks/>
            <a:stCxn id="11" idx="2"/>
          </p:cNvCxnSpPr>
          <p:nvPr/>
        </p:nvCxnSpPr>
        <p:spPr>
          <a:xfrm rot="5400000">
            <a:off x="3464953" y="2954701"/>
            <a:ext cx="4736647" cy="1205957"/>
          </a:xfrm>
          <a:prstGeom prst="bentConnector3">
            <a:avLst>
              <a:gd name="adj1" fmla="val 8545"/>
            </a:avLst>
          </a:prstGeom>
          <a:ln w="95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2C1C526B-4F65-4AEA-94AE-29CF119DB528}"/>
              </a:ext>
            </a:extLst>
          </p:cNvPr>
          <p:cNvSpPr/>
          <p:nvPr/>
        </p:nvSpPr>
        <p:spPr>
          <a:xfrm>
            <a:off x="5447928" y="1340046"/>
            <a:ext cx="1993961" cy="1673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900" dirty="0">
                <a:solidFill>
                  <a:schemeClr val="tx1"/>
                </a:solidFill>
              </a:rPr>
              <a:t>Video Footage</a:t>
            </a:r>
          </a:p>
        </p:txBody>
      </p:sp>
      <p:cxnSp>
        <p:nvCxnSpPr>
          <p:cNvPr id="81" name="Connector: Elbow 80">
            <a:extLst>
              <a:ext uri="{FF2B5EF4-FFF2-40B4-BE49-F238E27FC236}">
                <a16:creationId xmlns:a16="http://schemas.microsoft.com/office/drawing/2014/main" id="{D92B6514-72EB-4ED2-9A11-ADFAB3BE32DC}"/>
              </a:ext>
            </a:extLst>
          </p:cNvPr>
          <p:cNvCxnSpPr>
            <a:cxnSpLocks/>
            <a:stCxn id="12" idx="2"/>
          </p:cNvCxnSpPr>
          <p:nvPr/>
        </p:nvCxnSpPr>
        <p:spPr>
          <a:xfrm rot="5400000">
            <a:off x="4599445" y="2043340"/>
            <a:ext cx="4766567" cy="2998761"/>
          </a:xfrm>
          <a:prstGeom prst="bentConnector3">
            <a:avLst>
              <a:gd name="adj1" fmla="val 10825"/>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D61B53FA-B3A1-4216-A583-8A5E52F9CA13}"/>
              </a:ext>
            </a:extLst>
          </p:cNvPr>
          <p:cNvSpPr/>
          <p:nvPr/>
        </p:nvSpPr>
        <p:spPr>
          <a:xfrm>
            <a:off x="7500504" y="1340045"/>
            <a:ext cx="1993961" cy="1673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900" dirty="0">
                <a:solidFill>
                  <a:schemeClr val="tx1"/>
                </a:solidFill>
              </a:rPr>
              <a:t>Video Data Management</a:t>
            </a:r>
          </a:p>
        </p:txBody>
      </p:sp>
      <p:sp>
        <p:nvSpPr>
          <p:cNvPr id="108" name="Rectangle: Rounded Corners 107">
            <a:extLst>
              <a:ext uri="{FF2B5EF4-FFF2-40B4-BE49-F238E27FC236}">
                <a16:creationId xmlns:a16="http://schemas.microsoft.com/office/drawing/2014/main" id="{A710B241-1F18-4BE0-9370-7108DC83E9C7}"/>
              </a:ext>
            </a:extLst>
          </p:cNvPr>
          <p:cNvSpPr/>
          <p:nvPr/>
        </p:nvSpPr>
        <p:spPr>
          <a:xfrm>
            <a:off x="2792040" y="3042906"/>
            <a:ext cx="1993961" cy="167353"/>
          </a:xfrm>
          <a:prstGeom prst="roundRect">
            <a:avLst/>
          </a:prstGeom>
          <a:solidFill>
            <a:schemeClr val="accent6">
              <a:lumMod val="90000"/>
            </a:schemeClr>
          </a:solidFill>
          <a:ln>
            <a:solidFill>
              <a:schemeClr val="accent6">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900" dirty="0">
                <a:solidFill>
                  <a:schemeClr val="tx1"/>
                </a:solidFill>
              </a:rPr>
              <a:t>Processed Sensor Data</a:t>
            </a:r>
          </a:p>
        </p:txBody>
      </p:sp>
      <p:sp>
        <p:nvSpPr>
          <p:cNvPr id="109" name="Rectangle: Rounded Corners 108">
            <a:extLst>
              <a:ext uri="{FF2B5EF4-FFF2-40B4-BE49-F238E27FC236}">
                <a16:creationId xmlns:a16="http://schemas.microsoft.com/office/drawing/2014/main" id="{88F6A20D-36F9-4803-87E5-2140A5636A93}"/>
              </a:ext>
            </a:extLst>
          </p:cNvPr>
          <p:cNvSpPr/>
          <p:nvPr/>
        </p:nvSpPr>
        <p:spPr>
          <a:xfrm>
            <a:off x="2475554" y="4724292"/>
            <a:ext cx="2539487" cy="813450"/>
          </a:xfrm>
          <a:prstGeom prst="round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tx1"/>
                </a:solidFill>
              </a:rPr>
              <a:t>Video Trimming Module</a:t>
            </a:r>
          </a:p>
        </p:txBody>
      </p:sp>
      <p:cxnSp>
        <p:nvCxnSpPr>
          <p:cNvPr id="115" name="Straight Arrow Connector 114">
            <a:extLst>
              <a:ext uri="{FF2B5EF4-FFF2-40B4-BE49-F238E27FC236}">
                <a16:creationId xmlns:a16="http://schemas.microsoft.com/office/drawing/2014/main" id="{1800B0D9-DDDE-4879-972B-DC4A69DCCD74}"/>
              </a:ext>
            </a:extLst>
          </p:cNvPr>
          <p:cNvCxnSpPr>
            <a:cxnSpLocks/>
            <a:stCxn id="23" idx="2"/>
          </p:cNvCxnSpPr>
          <p:nvPr/>
        </p:nvCxnSpPr>
        <p:spPr>
          <a:xfrm flipH="1">
            <a:off x="3772372" y="2896180"/>
            <a:ext cx="837" cy="537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886E3ACA-06C1-49DE-BF29-82654B06BE5C}"/>
              </a:ext>
            </a:extLst>
          </p:cNvPr>
          <p:cNvCxnSpPr>
            <a:cxnSpLocks/>
          </p:cNvCxnSpPr>
          <p:nvPr/>
        </p:nvCxnSpPr>
        <p:spPr>
          <a:xfrm>
            <a:off x="3773209" y="4217485"/>
            <a:ext cx="15811" cy="485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F86E6BA5-CF07-45F5-A4F4-4847633B74C7}"/>
              </a:ext>
            </a:extLst>
          </p:cNvPr>
          <p:cNvSpPr/>
          <p:nvPr/>
        </p:nvSpPr>
        <p:spPr>
          <a:xfrm>
            <a:off x="2878384" y="4303535"/>
            <a:ext cx="1993961" cy="167353"/>
          </a:xfrm>
          <a:prstGeom prst="roundRect">
            <a:avLst/>
          </a:prstGeom>
          <a:solidFill>
            <a:schemeClr val="accent6">
              <a:lumMod val="90000"/>
            </a:schemeClr>
          </a:solidFill>
          <a:ln>
            <a:solidFill>
              <a:schemeClr val="accent6">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900" dirty="0">
                <a:solidFill>
                  <a:schemeClr val="tx1"/>
                </a:solidFill>
              </a:rPr>
              <a:t>Event Detection Trigger</a:t>
            </a:r>
          </a:p>
        </p:txBody>
      </p:sp>
      <p:sp>
        <p:nvSpPr>
          <p:cNvPr id="136" name="Rectangle: Rounded Corners 135">
            <a:extLst>
              <a:ext uri="{FF2B5EF4-FFF2-40B4-BE49-F238E27FC236}">
                <a16:creationId xmlns:a16="http://schemas.microsoft.com/office/drawing/2014/main" id="{96B77511-8228-4B29-8C1F-5A7B0DCBA18F}"/>
              </a:ext>
            </a:extLst>
          </p:cNvPr>
          <p:cNvSpPr/>
          <p:nvPr/>
        </p:nvSpPr>
        <p:spPr>
          <a:xfrm>
            <a:off x="2028250" y="5658923"/>
            <a:ext cx="1993961" cy="167353"/>
          </a:xfrm>
          <a:prstGeom prst="roundRect">
            <a:avLst/>
          </a:prstGeom>
          <a:solidFill>
            <a:schemeClr val="accent6">
              <a:lumMod val="90000"/>
            </a:schemeClr>
          </a:solidFill>
          <a:ln>
            <a:solidFill>
              <a:schemeClr val="accent6">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900" dirty="0">
                <a:solidFill>
                  <a:schemeClr val="tx1"/>
                </a:solidFill>
              </a:rPr>
              <a:t>Trimmed Clip &amp; Meta Data</a:t>
            </a:r>
          </a:p>
        </p:txBody>
      </p:sp>
      <p:sp>
        <p:nvSpPr>
          <p:cNvPr id="141" name="Rectangle: Rounded Corners 140">
            <a:extLst>
              <a:ext uri="{FF2B5EF4-FFF2-40B4-BE49-F238E27FC236}">
                <a16:creationId xmlns:a16="http://schemas.microsoft.com/office/drawing/2014/main" id="{1E6C3DF8-DFC1-4F96-AF71-FAE371276F32}"/>
              </a:ext>
            </a:extLst>
          </p:cNvPr>
          <p:cNvSpPr/>
          <p:nvPr/>
        </p:nvSpPr>
        <p:spPr>
          <a:xfrm>
            <a:off x="4110795" y="5657787"/>
            <a:ext cx="1039368" cy="133359"/>
          </a:xfrm>
          <a:prstGeom prst="roundRect">
            <a:avLst/>
          </a:prstGeom>
          <a:solidFill>
            <a:schemeClr val="accent6">
              <a:lumMod val="90000"/>
            </a:schemeClr>
          </a:solidFill>
          <a:ln>
            <a:solidFill>
              <a:schemeClr val="accent6">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900" dirty="0">
                <a:solidFill>
                  <a:schemeClr val="tx1"/>
                </a:solidFill>
              </a:rPr>
              <a:t>Video Segments</a:t>
            </a:r>
          </a:p>
        </p:txBody>
      </p:sp>
      <p:cxnSp>
        <p:nvCxnSpPr>
          <p:cNvPr id="138" name="Connector: Elbow 137">
            <a:extLst>
              <a:ext uri="{FF2B5EF4-FFF2-40B4-BE49-F238E27FC236}">
                <a16:creationId xmlns:a16="http://schemas.microsoft.com/office/drawing/2014/main" id="{C1B250B4-5E46-418E-B222-59B9F77F0166}"/>
              </a:ext>
            </a:extLst>
          </p:cNvPr>
          <p:cNvCxnSpPr>
            <a:cxnSpLocks/>
            <a:endCxn id="33" idx="0"/>
          </p:cNvCxnSpPr>
          <p:nvPr/>
        </p:nvCxnSpPr>
        <p:spPr>
          <a:xfrm rot="16200000" flipH="1">
            <a:off x="4652036" y="5562998"/>
            <a:ext cx="366808" cy="35920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9B7B93F2-3A82-48E3-90B7-B9297E88CE35}"/>
              </a:ext>
            </a:extLst>
          </p:cNvPr>
          <p:cNvSpPr/>
          <p:nvPr/>
        </p:nvSpPr>
        <p:spPr>
          <a:xfrm>
            <a:off x="7867058" y="2095198"/>
            <a:ext cx="4167679" cy="3912119"/>
          </a:xfrm>
          <a:prstGeom prst="rect">
            <a:avLst/>
          </a:prstGeom>
          <a:solidFill>
            <a:schemeClr val="accent6">
              <a:lumMod val="9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tx1"/>
              </a:solidFill>
            </a:endParaRPr>
          </a:p>
        </p:txBody>
      </p:sp>
      <p:sp>
        <p:nvSpPr>
          <p:cNvPr id="143" name="Rectangle: Rounded Corners 142">
            <a:extLst>
              <a:ext uri="{FF2B5EF4-FFF2-40B4-BE49-F238E27FC236}">
                <a16:creationId xmlns:a16="http://schemas.microsoft.com/office/drawing/2014/main" id="{6D48894E-6377-4839-A417-7B0C770DF3A6}"/>
              </a:ext>
            </a:extLst>
          </p:cNvPr>
          <p:cNvSpPr/>
          <p:nvPr/>
        </p:nvSpPr>
        <p:spPr>
          <a:xfrm>
            <a:off x="8849062" y="2250643"/>
            <a:ext cx="2114135"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Azure IoT Hub</a:t>
            </a:r>
          </a:p>
        </p:txBody>
      </p:sp>
      <p:sp>
        <p:nvSpPr>
          <p:cNvPr id="144" name="Rectangle: Rounded Corners 143">
            <a:extLst>
              <a:ext uri="{FF2B5EF4-FFF2-40B4-BE49-F238E27FC236}">
                <a16:creationId xmlns:a16="http://schemas.microsoft.com/office/drawing/2014/main" id="{75D32086-1FD9-46AB-8AED-E824E6948AC6}"/>
              </a:ext>
            </a:extLst>
          </p:cNvPr>
          <p:cNvSpPr/>
          <p:nvPr/>
        </p:nvSpPr>
        <p:spPr>
          <a:xfrm>
            <a:off x="10265752" y="4128903"/>
            <a:ext cx="1581352"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Azure Functions</a:t>
            </a:r>
          </a:p>
          <a:p>
            <a:pPr algn="ctr"/>
            <a:endParaRPr lang="en-IN" dirty="0">
              <a:solidFill>
                <a:schemeClr val="tx1"/>
              </a:solidFill>
            </a:endParaRPr>
          </a:p>
        </p:txBody>
      </p:sp>
      <p:sp>
        <p:nvSpPr>
          <p:cNvPr id="145" name="Rectangle: Rounded Corners 144">
            <a:extLst>
              <a:ext uri="{FF2B5EF4-FFF2-40B4-BE49-F238E27FC236}">
                <a16:creationId xmlns:a16="http://schemas.microsoft.com/office/drawing/2014/main" id="{B264BD65-9E92-46E8-8919-5FF0B64DAE29}"/>
              </a:ext>
            </a:extLst>
          </p:cNvPr>
          <p:cNvSpPr/>
          <p:nvPr/>
        </p:nvSpPr>
        <p:spPr>
          <a:xfrm>
            <a:off x="8124239" y="4129881"/>
            <a:ext cx="1728096" cy="9134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Azure Blob</a:t>
            </a:r>
          </a:p>
          <a:p>
            <a:pPr algn="ctr"/>
            <a:r>
              <a:rPr lang="en-IN" dirty="0">
                <a:solidFill>
                  <a:schemeClr val="tx1"/>
                </a:solidFill>
              </a:rPr>
              <a:t>Storage</a:t>
            </a:r>
          </a:p>
        </p:txBody>
      </p:sp>
      <p:sp>
        <p:nvSpPr>
          <p:cNvPr id="146" name="Rectangle 145">
            <a:extLst>
              <a:ext uri="{FF2B5EF4-FFF2-40B4-BE49-F238E27FC236}">
                <a16:creationId xmlns:a16="http://schemas.microsoft.com/office/drawing/2014/main" id="{701CCA9D-9B6E-43BB-BADD-68860FC36595}"/>
              </a:ext>
            </a:extLst>
          </p:cNvPr>
          <p:cNvSpPr/>
          <p:nvPr/>
        </p:nvSpPr>
        <p:spPr>
          <a:xfrm>
            <a:off x="7877533" y="2113857"/>
            <a:ext cx="956357" cy="136786"/>
          </a:xfrm>
          <a:prstGeom prst="rect">
            <a:avLst/>
          </a:prstGeom>
          <a:solidFill>
            <a:schemeClr val="accent6">
              <a:lumMod val="90000"/>
            </a:schemeClr>
          </a:solidFill>
          <a:ln>
            <a:solidFill>
              <a:schemeClr val="accent6">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chemeClr val="tx1"/>
                </a:solidFill>
              </a:rPr>
              <a:t>Azure Cloud</a:t>
            </a:r>
          </a:p>
        </p:txBody>
      </p:sp>
      <p:cxnSp>
        <p:nvCxnSpPr>
          <p:cNvPr id="148" name="Connector: Elbow 147">
            <a:extLst>
              <a:ext uri="{FF2B5EF4-FFF2-40B4-BE49-F238E27FC236}">
                <a16:creationId xmlns:a16="http://schemas.microsoft.com/office/drawing/2014/main" id="{AF8CCC20-BE66-44DF-BE69-636086CF88BB}"/>
              </a:ext>
            </a:extLst>
          </p:cNvPr>
          <p:cNvCxnSpPr>
            <a:cxnSpLocks/>
            <a:endCxn id="143" idx="1"/>
          </p:cNvCxnSpPr>
          <p:nvPr/>
        </p:nvCxnSpPr>
        <p:spPr>
          <a:xfrm flipV="1">
            <a:off x="3935760" y="2707843"/>
            <a:ext cx="4913302" cy="4249549"/>
          </a:xfrm>
          <a:prstGeom prst="bentConnector3">
            <a:avLst>
              <a:gd name="adj1" fmla="val 61754"/>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54" name="Connector: Curved 153">
            <a:extLst>
              <a:ext uri="{FF2B5EF4-FFF2-40B4-BE49-F238E27FC236}">
                <a16:creationId xmlns:a16="http://schemas.microsoft.com/office/drawing/2014/main" id="{031BCF8F-C708-49A7-BBEF-BFCBE943EE6F}"/>
              </a:ext>
            </a:extLst>
          </p:cNvPr>
          <p:cNvCxnSpPr>
            <a:cxnSpLocks/>
          </p:cNvCxnSpPr>
          <p:nvPr/>
        </p:nvCxnSpPr>
        <p:spPr>
          <a:xfrm rot="5400000">
            <a:off x="8866088" y="3302459"/>
            <a:ext cx="969978" cy="7290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Connector: Curved 156">
            <a:extLst>
              <a:ext uri="{FF2B5EF4-FFF2-40B4-BE49-F238E27FC236}">
                <a16:creationId xmlns:a16="http://schemas.microsoft.com/office/drawing/2014/main" id="{DC7645B0-AE7C-428A-BBEF-2A23EFAC556A}"/>
              </a:ext>
            </a:extLst>
          </p:cNvPr>
          <p:cNvCxnSpPr>
            <a:cxnSpLocks/>
            <a:endCxn id="144" idx="0"/>
          </p:cNvCxnSpPr>
          <p:nvPr/>
        </p:nvCxnSpPr>
        <p:spPr>
          <a:xfrm rot="16200000" flipH="1">
            <a:off x="10217771" y="3290246"/>
            <a:ext cx="935366" cy="74194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40690679-D1F1-43BA-890D-299FB933D3E1}"/>
              </a:ext>
            </a:extLst>
          </p:cNvPr>
          <p:cNvSpPr/>
          <p:nvPr/>
        </p:nvSpPr>
        <p:spPr>
          <a:xfrm>
            <a:off x="8774759" y="3451087"/>
            <a:ext cx="1225644" cy="344657"/>
          </a:xfrm>
          <a:prstGeom prst="rect">
            <a:avLst/>
          </a:prstGeom>
          <a:solidFill>
            <a:schemeClr val="accent6">
              <a:lumMod val="90000"/>
            </a:schemeClr>
          </a:solidFill>
          <a:ln>
            <a:solidFill>
              <a:schemeClr val="accent6">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chemeClr val="tx1"/>
                </a:solidFill>
              </a:rPr>
              <a:t>Video &amp; Meta Data</a:t>
            </a:r>
          </a:p>
        </p:txBody>
      </p:sp>
      <p:sp>
        <p:nvSpPr>
          <p:cNvPr id="163" name="Rectangle 162">
            <a:extLst>
              <a:ext uri="{FF2B5EF4-FFF2-40B4-BE49-F238E27FC236}">
                <a16:creationId xmlns:a16="http://schemas.microsoft.com/office/drawing/2014/main" id="{E9FF7A9A-8FD7-4795-BFD7-8C8941676B95}"/>
              </a:ext>
            </a:extLst>
          </p:cNvPr>
          <p:cNvSpPr/>
          <p:nvPr/>
        </p:nvSpPr>
        <p:spPr>
          <a:xfrm>
            <a:off x="10072632" y="3463855"/>
            <a:ext cx="1225644" cy="344657"/>
          </a:xfrm>
          <a:prstGeom prst="rect">
            <a:avLst/>
          </a:prstGeom>
          <a:solidFill>
            <a:schemeClr val="accent6">
              <a:lumMod val="90000"/>
            </a:schemeClr>
          </a:solidFill>
          <a:ln>
            <a:solidFill>
              <a:schemeClr val="accent6">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chemeClr val="tx1"/>
                </a:solidFill>
              </a:rPr>
              <a:t>Event Data</a:t>
            </a:r>
          </a:p>
        </p:txBody>
      </p:sp>
      <p:cxnSp>
        <p:nvCxnSpPr>
          <p:cNvPr id="127" name="Connector: Elbow 126">
            <a:extLst>
              <a:ext uri="{FF2B5EF4-FFF2-40B4-BE49-F238E27FC236}">
                <a16:creationId xmlns:a16="http://schemas.microsoft.com/office/drawing/2014/main" id="{12AC51F0-372E-4FA2-BD9D-D00988B8C454}"/>
              </a:ext>
            </a:extLst>
          </p:cNvPr>
          <p:cNvCxnSpPr>
            <a:cxnSpLocks/>
          </p:cNvCxnSpPr>
          <p:nvPr/>
        </p:nvCxnSpPr>
        <p:spPr>
          <a:xfrm rot="5400000">
            <a:off x="2578944" y="5626563"/>
            <a:ext cx="366809" cy="2320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D5E266-F5D3-4594-B0FE-2470A3A566FA}"/>
              </a:ext>
            </a:extLst>
          </p:cNvPr>
          <p:cNvCxnSpPr>
            <a:cxnSpLocks/>
          </p:cNvCxnSpPr>
          <p:nvPr/>
        </p:nvCxnSpPr>
        <p:spPr>
          <a:xfrm>
            <a:off x="3965267" y="6597352"/>
            <a:ext cx="0" cy="3772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3065989-8E50-4599-B4B4-33B6E8A6FCB4}"/>
              </a:ext>
            </a:extLst>
          </p:cNvPr>
          <p:cNvCxnSpPr>
            <a:cxnSpLocks/>
          </p:cNvCxnSpPr>
          <p:nvPr/>
        </p:nvCxnSpPr>
        <p:spPr>
          <a:xfrm>
            <a:off x="3532110" y="6607683"/>
            <a:ext cx="451489" cy="8484"/>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B8EE639-66A5-4989-8B63-EE421398A19B}"/>
              </a:ext>
            </a:extLst>
          </p:cNvPr>
          <p:cNvPicPr>
            <a:picLocks noChangeAspect="1"/>
          </p:cNvPicPr>
          <p:nvPr/>
        </p:nvPicPr>
        <p:blipFill>
          <a:blip r:embed="rId2"/>
          <a:stretch>
            <a:fillRect/>
          </a:stretch>
        </p:blipFill>
        <p:spPr>
          <a:xfrm>
            <a:off x="2938248" y="319401"/>
            <a:ext cx="173964" cy="217637"/>
          </a:xfrm>
          <a:prstGeom prst="rect">
            <a:avLst/>
          </a:prstGeom>
        </p:spPr>
      </p:pic>
    </p:spTree>
    <p:extLst>
      <p:ext uri="{BB962C8B-B14F-4D97-AF65-F5344CB8AC3E}">
        <p14:creationId xmlns:p14="http://schemas.microsoft.com/office/powerpoint/2010/main" val="38867856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sg">
      <a:dk1>
        <a:sysClr val="windowText" lastClr="000000"/>
      </a:dk1>
      <a:lt1>
        <a:sysClr val="window" lastClr="FFFFFF"/>
      </a:lt1>
      <a:dk2>
        <a:srgbClr val="44546A"/>
      </a:dk2>
      <a:lt2>
        <a:srgbClr val="E7E6E6"/>
      </a:lt2>
      <a:accent1>
        <a:srgbClr val="116587"/>
      </a:accent1>
      <a:accent2>
        <a:srgbClr val="009A52"/>
      </a:accent2>
      <a:accent3>
        <a:srgbClr val="3F98CC"/>
      </a:accent3>
      <a:accent4>
        <a:srgbClr val="045668"/>
      </a:accent4>
      <a:accent5>
        <a:srgbClr val="129EBA"/>
      </a:accent5>
      <a:accent6>
        <a:srgbClr val="E7EFF1"/>
      </a:accent6>
      <a:hlink>
        <a:srgbClr val="0563C1"/>
      </a:hlink>
      <a:folHlink>
        <a:srgbClr val="954F72"/>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32915</TotalTime>
  <Words>798</Words>
  <Application>Microsoft Office PowerPoint</Application>
  <PresentationFormat>Widescreen</PresentationFormat>
  <Paragraphs>137</Paragraphs>
  <Slides>12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9" baseType="lpstr">
      <vt:lpstr>Arial</vt:lpstr>
      <vt:lpstr>Calibri</vt:lpstr>
      <vt:lpstr>Courier New</vt:lpstr>
      <vt:lpstr>Nunito Sans</vt:lpstr>
      <vt:lpstr>Work Sans</vt:lpstr>
      <vt:lpstr>Office Theme</vt:lpstr>
      <vt:lpstr>think-cell Slide</vt:lpstr>
      <vt:lpstr>Video Telematics POC</vt:lpstr>
      <vt:lpstr>Table Of Contents</vt:lpstr>
      <vt:lpstr>Project Overview</vt:lpstr>
      <vt:lpstr>Project Requirements – </vt:lpstr>
      <vt:lpstr>Key Features</vt:lpstr>
      <vt:lpstr>Preliminary Technical Architecture - Firmware</vt:lpstr>
      <vt:lpstr>High-level Device Architecture</vt:lpstr>
      <vt:lpstr>Description of modules</vt:lpstr>
      <vt:lpstr>PowerPoint Presentation</vt:lpstr>
      <vt:lpstr>Description of modules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Thirupathi Rao</cp:lastModifiedBy>
  <cp:revision>7173</cp:revision>
  <dcterms:created xsi:type="dcterms:W3CDTF">2023-10-16T03:16:24Z</dcterms:created>
  <dcterms:modified xsi:type="dcterms:W3CDTF">2025-04-14T07:56:28Z</dcterms:modified>
</cp:coreProperties>
</file>